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66" r:id="rId5"/>
    <p:sldId id="282" r:id="rId6"/>
    <p:sldId id="272" r:id="rId7"/>
    <p:sldId id="283" r:id="rId8"/>
    <p:sldId id="280" r:id="rId9"/>
    <p:sldId id="257" r:id="rId10"/>
    <p:sldId id="258" r:id="rId11"/>
    <p:sldId id="259" r:id="rId12"/>
    <p:sldId id="260" r:id="rId13"/>
    <p:sldId id="287" r:id="rId14"/>
    <p:sldId id="288" r:id="rId15"/>
    <p:sldId id="289" r:id="rId16"/>
    <p:sldId id="290" r:id="rId17"/>
    <p:sldId id="291" r:id="rId18"/>
    <p:sldId id="265" r:id="rId19"/>
    <p:sldId id="279" r:id="rId20"/>
    <p:sldId id="271" r:id="rId21"/>
    <p:sldId id="284" r:id="rId22"/>
    <p:sldId id="273" r:id="rId23"/>
    <p:sldId id="274" r:id="rId24"/>
    <p:sldId id="275" r:id="rId25"/>
    <p:sldId id="276" r:id="rId26"/>
    <p:sldId id="277" r:id="rId27"/>
    <p:sldId id="286" r:id="rId28"/>
    <p:sldId id="318" r:id="rId29"/>
    <p:sldId id="926" r:id="rId3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B6131"/>
    <a:srgbClr val="F9B011"/>
    <a:srgbClr val="0E7BC7"/>
    <a:srgbClr val="279434"/>
    <a:srgbClr val="F07E08"/>
    <a:srgbClr val="FBDC19"/>
    <a:srgbClr val="252525"/>
    <a:srgbClr val="1C5BEB"/>
    <a:srgbClr val="FA0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0B44D-FA49-4823-8AD5-DC9ED1C67BD9}" v="47" dt="2022-06-08T21:03:52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5226" autoAdjust="0"/>
  </p:normalViewPr>
  <p:slideViewPr>
    <p:cSldViewPr snapToGrid="0" snapToObjects="1">
      <p:cViewPr varScale="1">
        <p:scale>
          <a:sx n="121" d="100"/>
          <a:sy n="12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na Reineke" userId="53023b50-970e-4a43-b696-b2db04dcf9b1" providerId="ADAL" clId="{3E20B44D-FA49-4823-8AD5-DC9ED1C67BD9}"/>
    <pc:docChg chg="undo redo custSel addSld delSld modSld">
      <pc:chgData name="Joanna Reineke" userId="53023b50-970e-4a43-b696-b2db04dcf9b1" providerId="ADAL" clId="{3E20B44D-FA49-4823-8AD5-DC9ED1C67BD9}" dt="2022-06-08T21:05:19.336" v="1392" actId="1035"/>
      <pc:docMkLst>
        <pc:docMk/>
      </pc:docMkLst>
      <pc:sldChg chg="addSp delSp modSp mod">
        <pc:chgData name="Joanna Reineke" userId="53023b50-970e-4a43-b696-b2db04dcf9b1" providerId="ADAL" clId="{3E20B44D-FA49-4823-8AD5-DC9ED1C67BD9}" dt="2022-06-08T19:52:29.322" v="249" actId="207"/>
        <pc:sldMkLst>
          <pc:docMk/>
          <pc:sldMk cId="1471688268" sldId="257"/>
        </pc:sldMkLst>
        <pc:spChg chg="mod">
          <ac:chgData name="Joanna Reineke" userId="53023b50-970e-4a43-b696-b2db04dcf9b1" providerId="ADAL" clId="{3E20B44D-FA49-4823-8AD5-DC9ED1C67BD9}" dt="2022-06-08T19:52:29.322" v="249" actId="207"/>
          <ac:spMkLst>
            <pc:docMk/>
            <pc:sldMk cId="1471688268" sldId="257"/>
            <ac:spMk id="4" creationId="{EB10E195-8E02-FD12-E774-FAF12CF11F48}"/>
          </ac:spMkLst>
        </pc:spChg>
        <pc:picChg chg="del">
          <ac:chgData name="Joanna Reineke" userId="53023b50-970e-4a43-b696-b2db04dcf9b1" providerId="ADAL" clId="{3E20B44D-FA49-4823-8AD5-DC9ED1C67BD9}" dt="2022-06-08T19:48:40.378" v="213" actId="478"/>
          <ac:picMkLst>
            <pc:docMk/>
            <pc:sldMk cId="1471688268" sldId="257"/>
            <ac:picMk id="6" creationId="{D07E1723-7F5D-B314-0D38-09B9BBB32470}"/>
          </ac:picMkLst>
        </pc:picChg>
        <pc:picChg chg="add mod">
          <ac:chgData name="Joanna Reineke" userId="53023b50-970e-4a43-b696-b2db04dcf9b1" providerId="ADAL" clId="{3E20B44D-FA49-4823-8AD5-DC9ED1C67BD9}" dt="2022-06-08T19:48:37.537" v="212"/>
          <ac:picMkLst>
            <pc:docMk/>
            <pc:sldMk cId="1471688268" sldId="257"/>
            <ac:picMk id="7" creationId="{73D55589-B394-4190-9637-A96DEBD4A22A}"/>
          </ac:picMkLst>
        </pc:picChg>
      </pc:sldChg>
      <pc:sldChg chg="addSp delSp modSp mod">
        <pc:chgData name="Joanna Reineke" userId="53023b50-970e-4a43-b696-b2db04dcf9b1" providerId="ADAL" clId="{3E20B44D-FA49-4823-8AD5-DC9ED1C67BD9}" dt="2022-06-08T19:52:23.600" v="248" actId="207"/>
        <pc:sldMkLst>
          <pc:docMk/>
          <pc:sldMk cId="3786855133" sldId="258"/>
        </pc:sldMkLst>
        <pc:spChg chg="mod">
          <ac:chgData name="Joanna Reineke" userId="53023b50-970e-4a43-b696-b2db04dcf9b1" providerId="ADAL" clId="{3E20B44D-FA49-4823-8AD5-DC9ED1C67BD9}" dt="2022-06-08T19:52:23.600" v="248" actId="207"/>
          <ac:spMkLst>
            <pc:docMk/>
            <pc:sldMk cId="3786855133" sldId="258"/>
            <ac:spMk id="3" creationId="{BEB3DEE9-06BE-A6D9-8B94-F1C860B59621}"/>
          </ac:spMkLst>
        </pc:spChg>
        <pc:picChg chg="del">
          <ac:chgData name="Joanna Reineke" userId="53023b50-970e-4a43-b696-b2db04dcf9b1" providerId="ADAL" clId="{3E20B44D-FA49-4823-8AD5-DC9ED1C67BD9}" dt="2022-06-08T19:48:33.459" v="211" actId="478"/>
          <ac:picMkLst>
            <pc:docMk/>
            <pc:sldMk cId="3786855133" sldId="258"/>
            <ac:picMk id="6" creationId="{087C2158-BC73-9ABC-AFAA-8578B18AE94E}"/>
          </ac:picMkLst>
        </pc:picChg>
        <pc:picChg chg="add mod">
          <ac:chgData name="Joanna Reineke" userId="53023b50-970e-4a43-b696-b2db04dcf9b1" providerId="ADAL" clId="{3E20B44D-FA49-4823-8AD5-DC9ED1C67BD9}" dt="2022-06-08T19:48:31.107" v="210"/>
          <ac:picMkLst>
            <pc:docMk/>
            <pc:sldMk cId="3786855133" sldId="258"/>
            <ac:picMk id="7" creationId="{7D74C736-7153-4E1A-B05D-C8B7ACA7D654}"/>
          </ac:picMkLst>
        </pc:picChg>
      </pc:sldChg>
      <pc:sldChg chg="addSp delSp modSp mod">
        <pc:chgData name="Joanna Reineke" userId="53023b50-970e-4a43-b696-b2db04dcf9b1" providerId="ADAL" clId="{3E20B44D-FA49-4823-8AD5-DC9ED1C67BD9}" dt="2022-06-08T19:52:18.112" v="247" actId="207"/>
        <pc:sldMkLst>
          <pc:docMk/>
          <pc:sldMk cId="2061627339" sldId="259"/>
        </pc:sldMkLst>
        <pc:spChg chg="mod">
          <ac:chgData name="Joanna Reineke" userId="53023b50-970e-4a43-b696-b2db04dcf9b1" providerId="ADAL" clId="{3E20B44D-FA49-4823-8AD5-DC9ED1C67BD9}" dt="2022-06-08T19:52:18.112" v="247" actId="207"/>
          <ac:spMkLst>
            <pc:docMk/>
            <pc:sldMk cId="2061627339" sldId="259"/>
            <ac:spMk id="3" creationId="{6DB7827D-201D-966C-244C-060A621D5CB5}"/>
          </ac:spMkLst>
        </pc:spChg>
        <pc:picChg chg="del">
          <ac:chgData name="Joanna Reineke" userId="53023b50-970e-4a43-b696-b2db04dcf9b1" providerId="ADAL" clId="{3E20B44D-FA49-4823-8AD5-DC9ED1C67BD9}" dt="2022-06-08T19:48:24.412" v="209" actId="478"/>
          <ac:picMkLst>
            <pc:docMk/>
            <pc:sldMk cId="2061627339" sldId="259"/>
            <ac:picMk id="6" creationId="{B292D5C3-AA29-E90E-8725-FC8EEAF2BB05}"/>
          </ac:picMkLst>
        </pc:picChg>
        <pc:picChg chg="add mod">
          <ac:chgData name="Joanna Reineke" userId="53023b50-970e-4a43-b696-b2db04dcf9b1" providerId="ADAL" clId="{3E20B44D-FA49-4823-8AD5-DC9ED1C67BD9}" dt="2022-06-08T19:48:22.150" v="208"/>
          <ac:picMkLst>
            <pc:docMk/>
            <pc:sldMk cId="2061627339" sldId="259"/>
            <ac:picMk id="7" creationId="{45C6B7F6-72E5-4A02-86B7-14ED71FAAFB0}"/>
          </ac:picMkLst>
        </pc:picChg>
      </pc:sldChg>
      <pc:sldChg chg="modSp mod">
        <pc:chgData name="Joanna Reineke" userId="53023b50-970e-4a43-b696-b2db04dcf9b1" providerId="ADAL" clId="{3E20B44D-FA49-4823-8AD5-DC9ED1C67BD9}" dt="2022-06-08T19:52:12.520" v="246" actId="207"/>
        <pc:sldMkLst>
          <pc:docMk/>
          <pc:sldMk cId="1074177247" sldId="260"/>
        </pc:sldMkLst>
        <pc:spChg chg="mod">
          <ac:chgData name="Joanna Reineke" userId="53023b50-970e-4a43-b696-b2db04dcf9b1" providerId="ADAL" clId="{3E20B44D-FA49-4823-8AD5-DC9ED1C67BD9}" dt="2022-06-08T19:52:12.520" v="246" actId="207"/>
          <ac:spMkLst>
            <pc:docMk/>
            <pc:sldMk cId="1074177247" sldId="260"/>
            <ac:spMk id="3" creationId="{F6AFAA9B-32AD-351F-7041-1DBA17E15218}"/>
          </ac:spMkLst>
        </pc:spChg>
        <pc:picChg chg="mod">
          <ac:chgData name="Joanna Reineke" userId="53023b50-970e-4a43-b696-b2db04dcf9b1" providerId="ADAL" clId="{3E20B44D-FA49-4823-8AD5-DC9ED1C67BD9}" dt="2022-06-08T19:46:53.222" v="197" actId="1076"/>
          <ac:picMkLst>
            <pc:docMk/>
            <pc:sldMk cId="1074177247" sldId="260"/>
            <ac:picMk id="6" creationId="{B27DD180-A146-7338-4477-3725274106CE}"/>
          </ac:picMkLst>
        </pc:picChg>
      </pc:sldChg>
      <pc:sldChg chg="addSp delSp modSp mod">
        <pc:chgData name="Joanna Reineke" userId="53023b50-970e-4a43-b696-b2db04dcf9b1" providerId="ADAL" clId="{3E20B44D-FA49-4823-8AD5-DC9ED1C67BD9}" dt="2022-06-08T20:32:20.919" v="831" actId="14100"/>
        <pc:sldMkLst>
          <pc:docMk/>
          <pc:sldMk cId="337680319" sldId="265"/>
        </pc:sldMkLst>
        <pc:spChg chg="mod">
          <ac:chgData name="Joanna Reineke" userId="53023b50-970e-4a43-b696-b2db04dcf9b1" providerId="ADAL" clId="{3E20B44D-FA49-4823-8AD5-DC9ED1C67BD9}" dt="2022-06-08T20:32:20.919" v="831" actId="14100"/>
          <ac:spMkLst>
            <pc:docMk/>
            <pc:sldMk cId="337680319" sldId="265"/>
            <ac:spMk id="6" creationId="{08106334-E1FB-31F0-14CC-5BCA54B1C3EE}"/>
          </ac:spMkLst>
        </pc:spChg>
        <pc:picChg chg="del">
          <ac:chgData name="Joanna Reineke" userId="53023b50-970e-4a43-b696-b2db04dcf9b1" providerId="ADAL" clId="{3E20B44D-FA49-4823-8AD5-DC9ED1C67BD9}" dt="2022-06-08T20:02:18.783" v="447" actId="478"/>
          <ac:picMkLst>
            <pc:docMk/>
            <pc:sldMk cId="337680319" sldId="265"/>
            <ac:picMk id="4" creationId="{0ACBD98B-E4AF-8D13-A33F-A3B19C605A51}"/>
          </ac:picMkLst>
        </pc:picChg>
        <pc:picChg chg="add del mod">
          <ac:chgData name="Joanna Reineke" userId="53023b50-970e-4a43-b696-b2db04dcf9b1" providerId="ADAL" clId="{3E20B44D-FA49-4823-8AD5-DC9ED1C67BD9}" dt="2022-06-08T20:02:22.668" v="448" actId="478"/>
          <ac:picMkLst>
            <pc:docMk/>
            <pc:sldMk cId="337680319" sldId="265"/>
            <ac:picMk id="5" creationId="{25A399C9-2750-4681-A9E2-7FFC82A2E8F9}"/>
          </ac:picMkLst>
        </pc:picChg>
        <pc:picChg chg="add mod">
          <ac:chgData name="Joanna Reineke" userId="53023b50-970e-4a43-b696-b2db04dcf9b1" providerId="ADAL" clId="{3E20B44D-FA49-4823-8AD5-DC9ED1C67BD9}" dt="2022-06-08T20:03:32.999" v="457" actId="1076"/>
          <ac:picMkLst>
            <pc:docMk/>
            <pc:sldMk cId="337680319" sldId="265"/>
            <ac:picMk id="7" creationId="{C7A82297-5319-46BF-930F-C8E583DA5E29}"/>
          </ac:picMkLst>
        </pc:picChg>
      </pc:sldChg>
      <pc:sldChg chg="addSp delSp modSp mod">
        <pc:chgData name="Joanna Reineke" userId="53023b50-970e-4a43-b696-b2db04dcf9b1" providerId="ADAL" clId="{3E20B44D-FA49-4823-8AD5-DC9ED1C67BD9}" dt="2022-06-08T21:03:04.785" v="1336" actId="478"/>
        <pc:sldMkLst>
          <pc:docMk/>
          <pc:sldMk cId="1672007823" sldId="266"/>
        </pc:sldMkLst>
        <pc:spChg chg="mod">
          <ac:chgData name="Joanna Reineke" userId="53023b50-970e-4a43-b696-b2db04dcf9b1" providerId="ADAL" clId="{3E20B44D-FA49-4823-8AD5-DC9ED1C67BD9}" dt="2022-06-08T19:29:32.704" v="20" actId="255"/>
          <ac:spMkLst>
            <pc:docMk/>
            <pc:sldMk cId="1672007823" sldId="266"/>
            <ac:spMk id="4" creationId="{BFCBE553-198B-9BD4-1B0C-B67062B5609F}"/>
          </ac:spMkLst>
        </pc:spChg>
        <pc:spChg chg="mod">
          <ac:chgData name="Joanna Reineke" userId="53023b50-970e-4a43-b696-b2db04dcf9b1" providerId="ADAL" clId="{3E20B44D-FA49-4823-8AD5-DC9ED1C67BD9}" dt="2022-06-08T19:29:32.704" v="20" actId="255"/>
          <ac:spMkLst>
            <pc:docMk/>
            <pc:sldMk cId="1672007823" sldId="266"/>
            <ac:spMk id="5" creationId="{E451B7A8-14C8-015C-E3A2-2B58ABCD3CB1}"/>
          </ac:spMkLst>
        </pc:spChg>
        <pc:spChg chg="mod">
          <ac:chgData name="Joanna Reineke" userId="53023b50-970e-4a43-b696-b2db04dcf9b1" providerId="ADAL" clId="{3E20B44D-FA49-4823-8AD5-DC9ED1C67BD9}" dt="2022-06-08T19:29:32.704" v="20" actId="255"/>
          <ac:spMkLst>
            <pc:docMk/>
            <pc:sldMk cId="1672007823" sldId="266"/>
            <ac:spMk id="6" creationId="{1172882D-EF75-2AB4-238F-52CB73DAABBC}"/>
          </ac:spMkLst>
        </pc:spChg>
        <pc:spChg chg="mod">
          <ac:chgData name="Joanna Reineke" userId="53023b50-970e-4a43-b696-b2db04dcf9b1" providerId="ADAL" clId="{3E20B44D-FA49-4823-8AD5-DC9ED1C67BD9}" dt="2022-06-08T20:47:03.116" v="911" actId="207"/>
          <ac:spMkLst>
            <pc:docMk/>
            <pc:sldMk cId="1672007823" sldId="266"/>
            <ac:spMk id="10" creationId="{88417012-B4E9-9DB7-9E57-E470F28997C5}"/>
          </ac:spMkLst>
        </pc:spChg>
        <pc:picChg chg="add mod ord">
          <ac:chgData name="Joanna Reineke" userId="53023b50-970e-4a43-b696-b2db04dcf9b1" providerId="ADAL" clId="{3E20B44D-FA49-4823-8AD5-DC9ED1C67BD9}" dt="2022-06-08T21:03:01.200" v="1335" actId="167"/>
          <ac:picMkLst>
            <pc:docMk/>
            <pc:sldMk cId="1672007823" sldId="266"/>
            <ac:picMk id="3" creationId="{5B81B363-06AE-40DB-94F8-6941947CB531}"/>
          </ac:picMkLst>
        </pc:picChg>
        <pc:picChg chg="del mod">
          <ac:chgData name="Joanna Reineke" userId="53023b50-970e-4a43-b696-b2db04dcf9b1" providerId="ADAL" clId="{3E20B44D-FA49-4823-8AD5-DC9ED1C67BD9}" dt="2022-06-08T21:03:04.785" v="1336" actId="478"/>
          <ac:picMkLst>
            <pc:docMk/>
            <pc:sldMk cId="1672007823" sldId="266"/>
            <ac:picMk id="7" creationId="{777891F5-EDEA-067E-0F86-2B4640DE6FA4}"/>
          </ac:picMkLst>
        </pc:picChg>
      </pc:sldChg>
      <pc:sldChg chg="modSp mod">
        <pc:chgData name="Joanna Reineke" userId="53023b50-970e-4a43-b696-b2db04dcf9b1" providerId="ADAL" clId="{3E20B44D-FA49-4823-8AD5-DC9ED1C67BD9}" dt="2022-06-08T20:30:40.376" v="823" actId="14100"/>
        <pc:sldMkLst>
          <pc:docMk/>
          <pc:sldMk cId="4132094246" sldId="271"/>
        </pc:sldMkLst>
        <pc:spChg chg="mod">
          <ac:chgData name="Joanna Reineke" userId="53023b50-970e-4a43-b696-b2db04dcf9b1" providerId="ADAL" clId="{3E20B44D-FA49-4823-8AD5-DC9ED1C67BD9}" dt="2022-06-08T20:30:33.165" v="822" actId="1076"/>
          <ac:spMkLst>
            <pc:docMk/>
            <pc:sldMk cId="4132094246" sldId="271"/>
            <ac:spMk id="6" creationId="{53863EDB-DD7F-5F95-14FB-C71B042DDA31}"/>
          </ac:spMkLst>
        </pc:spChg>
        <pc:picChg chg="mod modCrop">
          <ac:chgData name="Joanna Reineke" userId="53023b50-970e-4a43-b696-b2db04dcf9b1" providerId="ADAL" clId="{3E20B44D-FA49-4823-8AD5-DC9ED1C67BD9}" dt="2022-06-08T20:30:27.102" v="817" actId="14100"/>
          <ac:picMkLst>
            <pc:docMk/>
            <pc:sldMk cId="4132094246" sldId="271"/>
            <ac:picMk id="3" creationId="{E8BA9630-58BE-BDA3-658F-18B1E17331F0}"/>
          </ac:picMkLst>
        </pc:picChg>
        <pc:picChg chg="mod ord modCrop">
          <ac:chgData name="Joanna Reineke" userId="53023b50-970e-4a43-b696-b2db04dcf9b1" providerId="ADAL" clId="{3E20B44D-FA49-4823-8AD5-DC9ED1C67BD9}" dt="2022-06-08T20:30:40.376" v="823" actId="14100"/>
          <ac:picMkLst>
            <pc:docMk/>
            <pc:sldMk cId="4132094246" sldId="271"/>
            <ac:picMk id="5" creationId="{27821638-3F2F-2179-7714-FA0CC57AA1EA}"/>
          </ac:picMkLst>
        </pc:picChg>
        <pc:picChg chg="mod">
          <ac:chgData name="Joanna Reineke" userId="53023b50-970e-4a43-b696-b2db04dcf9b1" providerId="ADAL" clId="{3E20B44D-FA49-4823-8AD5-DC9ED1C67BD9}" dt="2022-06-08T20:09:04.515" v="505" actId="1076"/>
          <ac:picMkLst>
            <pc:docMk/>
            <pc:sldMk cId="4132094246" sldId="271"/>
            <ac:picMk id="7" creationId="{7F7107BA-8B69-097E-4722-CE9D601EECBD}"/>
          </ac:picMkLst>
        </pc:picChg>
      </pc:sldChg>
      <pc:sldChg chg="modSp mod">
        <pc:chgData name="Joanna Reineke" userId="53023b50-970e-4a43-b696-b2db04dcf9b1" providerId="ADAL" clId="{3E20B44D-FA49-4823-8AD5-DC9ED1C67BD9}" dt="2022-06-08T20:12:09.255" v="557" actId="255"/>
        <pc:sldMkLst>
          <pc:docMk/>
          <pc:sldMk cId="1679841792" sldId="272"/>
        </pc:sldMkLst>
        <pc:spChg chg="mod">
          <ac:chgData name="Joanna Reineke" userId="53023b50-970e-4a43-b696-b2db04dcf9b1" providerId="ADAL" clId="{3E20B44D-FA49-4823-8AD5-DC9ED1C67BD9}" dt="2022-06-08T20:12:09.255" v="557" actId="255"/>
          <ac:spMkLst>
            <pc:docMk/>
            <pc:sldMk cId="1679841792" sldId="272"/>
            <ac:spMk id="4" creationId="{23FC1171-8D91-B90D-49EA-D28EFA68CB3A}"/>
          </ac:spMkLst>
        </pc:spChg>
        <pc:spChg chg="mod">
          <ac:chgData name="Joanna Reineke" userId="53023b50-970e-4a43-b696-b2db04dcf9b1" providerId="ADAL" clId="{3E20B44D-FA49-4823-8AD5-DC9ED1C67BD9}" dt="2022-06-08T20:12:09.255" v="557" actId="255"/>
          <ac:spMkLst>
            <pc:docMk/>
            <pc:sldMk cId="1679841792" sldId="272"/>
            <ac:spMk id="5" creationId="{A2174202-DFB5-40E2-1382-C56886CA777C}"/>
          </ac:spMkLst>
        </pc:spChg>
        <pc:spChg chg="mod">
          <ac:chgData name="Joanna Reineke" userId="53023b50-970e-4a43-b696-b2db04dcf9b1" providerId="ADAL" clId="{3E20B44D-FA49-4823-8AD5-DC9ED1C67BD9}" dt="2022-06-08T20:12:09.255" v="557" actId="255"/>
          <ac:spMkLst>
            <pc:docMk/>
            <pc:sldMk cId="1679841792" sldId="272"/>
            <ac:spMk id="6" creationId="{7ECE7118-6633-398D-561B-FF4E6AC4B960}"/>
          </ac:spMkLst>
        </pc:spChg>
        <pc:picChg chg="mod">
          <ac:chgData name="Joanna Reineke" userId="53023b50-970e-4a43-b696-b2db04dcf9b1" providerId="ADAL" clId="{3E20B44D-FA49-4823-8AD5-DC9ED1C67BD9}" dt="2022-06-08T19:40:32.394" v="114" actId="108"/>
          <ac:picMkLst>
            <pc:docMk/>
            <pc:sldMk cId="1679841792" sldId="272"/>
            <ac:picMk id="2" creationId="{94B545AE-0A66-43B5-1320-A6A15D457F0F}"/>
          </ac:picMkLst>
        </pc:picChg>
      </pc:sldChg>
      <pc:sldChg chg="addSp modSp mod">
        <pc:chgData name="Joanna Reineke" userId="53023b50-970e-4a43-b696-b2db04dcf9b1" providerId="ADAL" clId="{3E20B44D-FA49-4823-8AD5-DC9ED1C67BD9}" dt="2022-06-08T20:58:40.576" v="1321" actId="14100"/>
        <pc:sldMkLst>
          <pc:docMk/>
          <pc:sldMk cId="3006298909" sldId="273"/>
        </pc:sldMkLst>
        <pc:spChg chg="mod">
          <ac:chgData name="Joanna Reineke" userId="53023b50-970e-4a43-b696-b2db04dcf9b1" providerId="ADAL" clId="{3E20B44D-FA49-4823-8AD5-DC9ED1C67BD9}" dt="2022-06-08T20:58:40.576" v="1321" actId="14100"/>
          <ac:spMkLst>
            <pc:docMk/>
            <pc:sldMk cId="3006298909" sldId="273"/>
            <ac:spMk id="3" creationId="{41FFD1A4-CE3D-B599-C988-6C5F39065B76}"/>
          </ac:spMkLst>
        </pc:spChg>
        <pc:spChg chg="add mod">
          <ac:chgData name="Joanna Reineke" userId="53023b50-970e-4a43-b696-b2db04dcf9b1" providerId="ADAL" clId="{3E20B44D-FA49-4823-8AD5-DC9ED1C67BD9}" dt="2022-06-08T20:24:31.096" v="699" actId="20577"/>
          <ac:spMkLst>
            <pc:docMk/>
            <pc:sldMk cId="3006298909" sldId="273"/>
            <ac:spMk id="12" creationId="{CACCF15A-5A1A-4BC8-9B0E-5CC329D27358}"/>
          </ac:spMkLst>
        </pc:spChg>
        <pc:spChg chg="mod">
          <ac:chgData name="Joanna Reineke" userId="53023b50-970e-4a43-b696-b2db04dcf9b1" providerId="ADAL" clId="{3E20B44D-FA49-4823-8AD5-DC9ED1C67BD9}" dt="2022-06-08T20:13:56.831" v="563" actId="255"/>
          <ac:spMkLst>
            <pc:docMk/>
            <pc:sldMk cId="3006298909" sldId="273"/>
            <ac:spMk id="35" creationId="{1CB7CC67-E23C-55AE-06E0-CE7B5D92AA78}"/>
          </ac:spMkLst>
        </pc:spChg>
        <pc:spChg chg="mod">
          <ac:chgData name="Joanna Reineke" userId="53023b50-970e-4a43-b696-b2db04dcf9b1" providerId="ADAL" clId="{3E20B44D-FA49-4823-8AD5-DC9ED1C67BD9}" dt="2022-06-08T20:13:56.831" v="563" actId="255"/>
          <ac:spMkLst>
            <pc:docMk/>
            <pc:sldMk cId="3006298909" sldId="273"/>
            <ac:spMk id="37" creationId="{76B87538-57B8-3680-101B-56A2B4F0A25A}"/>
          </ac:spMkLst>
        </pc:spChg>
        <pc:spChg chg="mod">
          <ac:chgData name="Joanna Reineke" userId="53023b50-970e-4a43-b696-b2db04dcf9b1" providerId="ADAL" clId="{3E20B44D-FA49-4823-8AD5-DC9ED1C67BD9}" dt="2022-06-08T20:13:56.831" v="563" actId="255"/>
          <ac:spMkLst>
            <pc:docMk/>
            <pc:sldMk cId="3006298909" sldId="273"/>
            <ac:spMk id="38" creationId="{372AA5FE-E524-1202-E44F-A6E7C61C00DE}"/>
          </ac:spMkLst>
        </pc:spChg>
        <pc:picChg chg="mod ord">
          <ac:chgData name="Joanna Reineke" userId="53023b50-970e-4a43-b696-b2db04dcf9b1" providerId="ADAL" clId="{3E20B44D-FA49-4823-8AD5-DC9ED1C67BD9}" dt="2022-06-08T20:39:16.217" v="897" actId="1076"/>
          <ac:picMkLst>
            <pc:docMk/>
            <pc:sldMk cId="3006298909" sldId="273"/>
            <ac:picMk id="2" creationId="{13B48A96-462B-E052-5CCF-46C3AF6B0B15}"/>
          </ac:picMkLst>
        </pc:picChg>
      </pc:sldChg>
      <pc:sldChg chg="modSp mod">
        <pc:chgData name="Joanna Reineke" userId="53023b50-970e-4a43-b696-b2db04dcf9b1" providerId="ADAL" clId="{3E20B44D-FA49-4823-8AD5-DC9ED1C67BD9}" dt="2022-06-08T20:58:17.431" v="1311" actId="948"/>
        <pc:sldMkLst>
          <pc:docMk/>
          <pc:sldMk cId="3728064231" sldId="274"/>
        </pc:sldMkLst>
        <pc:spChg chg="mod">
          <ac:chgData name="Joanna Reineke" userId="53023b50-970e-4a43-b696-b2db04dcf9b1" providerId="ADAL" clId="{3E20B44D-FA49-4823-8AD5-DC9ED1C67BD9}" dt="2022-06-08T20:58:17.431" v="1311" actId="948"/>
          <ac:spMkLst>
            <pc:docMk/>
            <pc:sldMk cId="3728064231" sldId="274"/>
            <ac:spMk id="9" creationId="{234B968D-646E-B698-8331-B69B102C6192}"/>
          </ac:spMkLst>
        </pc:spChg>
        <pc:spChg chg="mod">
          <ac:chgData name="Joanna Reineke" userId="53023b50-970e-4a43-b696-b2db04dcf9b1" providerId="ADAL" clId="{3E20B44D-FA49-4823-8AD5-DC9ED1C67BD9}" dt="2022-06-08T20:14:05.350" v="564" actId="255"/>
          <ac:spMkLst>
            <pc:docMk/>
            <pc:sldMk cId="3728064231" sldId="274"/>
            <ac:spMk id="15" creationId="{F7B32602-D4CB-B0AD-C337-61BE1C73F35D}"/>
          </ac:spMkLst>
        </pc:spChg>
      </pc:sldChg>
      <pc:sldChg chg="addSp delSp modSp mod">
        <pc:chgData name="Joanna Reineke" userId="53023b50-970e-4a43-b696-b2db04dcf9b1" providerId="ADAL" clId="{3E20B44D-FA49-4823-8AD5-DC9ED1C67BD9}" dt="2022-06-08T20:57:58.906" v="1310" actId="948"/>
        <pc:sldMkLst>
          <pc:docMk/>
          <pc:sldMk cId="3268799439" sldId="275"/>
        </pc:sldMkLst>
        <pc:spChg chg="add del mod">
          <ac:chgData name="Joanna Reineke" userId="53023b50-970e-4a43-b696-b2db04dcf9b1" providerId="ADAL" clId="{3E20B44D-FA49-4823-8AD5-DC9ED1C67BD9}" dt="2022-06-08T20:57:58.906" v="1310" actId="948"/>
          <ac:spMkLst>
            <pc:docMk/>
            <pc:sldMk cId="3268799439" sldId="275"/>
            <ac:spMk id="6" creationId="{AD15592F-776E-39A6-ADE9-6E967F632D04}"/>
          </ac:spMkLst>
        </pc:spChg>
        <pc:spChg chg="mod">
          <ac:chgData name="Joanna Reineke" userId="53023b50-970e-4a43-b696-b2db04dcf9b1" providerId="ADAL" clId="{3E20B44D-FA49-4823-8AD5-DC9ED1C67BD9}" dt="2022-06-08T20:14:14.774" v="565" actId="255"/>
          <ac:spMkLst>
            <pc:docMk/>
            <pc:sldMk cId="3268799439" sldId="275"/>
            <ac:spMk id="22" creationId="{17330920-5031-25C5-DCAE-C0B4E407791A}"/>
          </ac:spMkLst>
        </pc:spChg>
      </pc:sldChg>
      <pc:sldChg chg="modSp mod">
        <pc:chgData name="Joanna Reineke" userId="53023b50-970e-4a43-b696-b2db04dcf9b1" providerId="ADAL" clId="{3E20B44D-FA49-4823-8AD5-DC9ED1C67BD9}" dt="2022-06-08T20:57:44.618" v="1309" actId="948"/>
        <pc:sldMkLst>
          <pc:docMk/>
          <pc:sldMk cId="618338093" sldId="276"/>
        </pc:sldMkLst>
        <pc:spChg chg="mod">
          <ac:chgData name="Joanna Reineke" userId="53023b50-970e-4a43-b696-b2db04dcf9b1" providerId="ADAL" clId="{3E20B44D-FA49-4823-8AD5-DC9ED1C67BD9}" dt="2022-06-08T20:57:44.618" v="1309" actId="948"/>
          <ac:spMkLst>
            <pc:docMk/>
            <pc:sldMk cId="618338093" sldId="276"/>
            <ac:spMk id="4" creationId="{BAF28827-E9B0-EDC3-251E-7FA488674E9F}"/>
          </ac:spMkLst>
        </pc:spChg>
        <pc:spChg chg="mod">
          <ac:chgData name="Joanna Reineke" userId="53023b50-970e-4a43-b696-b2db04dcf9b1" providerId="ADAL" clId="{3E20B44D-FA49-4823-8AD5-DC9ED1C67BD9}" dt="2022-06-08T20:14:23.306" v="566" actId="255"/>
          <ac:spMkLst>
            <pc:docMk/>
            <pc:sldMk cId="618338093" sldId="276"/>
            <ac:spMk id="15" creationId="{9BA5882C-A40E-11B0-DA4B-C212CD3C2679}"/>
          </ac:spMkLst>
        </pc:spChg>
      </pc:sldChg>
      <pc:sldChg chg="modSp mod">
        <pc:chgData name="Joanna Reineke" userId="53023b50-970e-4a43-b696-b2db04dcf9b1" providerId="ADAL" clId="{3E20B44D-FA49-4823-8AD5-DC9ED1C67BD9}" dt="2022-06-08T20:57:22.725" v="1308" actId="948"/>
        <pc:sldMkLst>
          <pc:docMk/>
          <pc:sldMk cId="2703872951" sldId="277"/>
        </pc:sldMkLst>
        <pc:spChg chg="mod">
          <ac:chgData name="Joanna Reineke" userId="53023b50-970e-4a43-b696-b2db04dcf9b1" providerId="ADAL" clId="{3E20B44D-FA49-4823-8AD5-DC9ED1C67BD9}" dt="2022-06-08T20:14:33.470" v="567" actId="255"/>
          <ac:spMkLst>
            <pc:docMk/>
            <pc:sldMk cId="2703872951" sldId="277"/>
            <ac:spMk id="8" creationId="{289BC9B4-8229-B514-5362-01A06108E9BE}"/>
          </ac:spMkLst>
        </pc:spChg>
        <pc:spChg chg="mod">
          <ac:chgData name="Joanna Reineke" userId="53023b50-970e-4a43-b696-b2db04dcf9b1" providerId="ADAL" clId="{3E20B44D-FA49-4823-8AD5-DC9ED1C67BD9}" dt="2022-06-08T20:57:22.725" v="1308" actId="948"/>
          <ac:spMkLst>
            <pc:docMk/>
            <pc:sldMk cId="2703872951" sldId="277"/>
            <ac:spMk id="17" creationId="{4E26FDE4-E38C-D7AC-DEED-A3840B8811C4}"/>
          </ac:spMkLst>
        </pc:spChg>
      </pc:sldChg>
      <pc:sldChg chg="modSp mod">
        <pc:chgData name="Joanna Reineke" userId="53023b50-970e-4a43-b696-b2db04dcf9b1" providerId="ADAL" clId="{3E20B44D-FA49-4823-8AD5-DC9ED1C67BD9}" dt="2022-06-08T20:31:30.614" v="828" actId="1076"/>
        <pc:sldMkLst>
          <pc:docMk/>
          <pc:sldMk cId="1704216602" sldId="279"/>
        </pc:sldMkLst>
        <pc:spChg chg="mod">
          <ac:chgData name="Joanna Reineke" userId="53023b50-970e-4a43-b696-b2db04dcf9b1" providerId="ADAL" clId="{3E20B44D-FA49-4823-8AD5-DC9ED1C67BD9}" dt="2022-06-08T20:10:34.171" v="549" actId="255"/>
          <ac:spMkLst>
            <pc:docMk/>
            <pc:sldMk cId="1704216602" sldId="279"/>
            <ac:spMk id="5" creationId="{79585915-D85A-FB08-64C1-0EDB69292226}"/>
          </ac:spMkLst>
        </pc:spChg>
        <pc:spChg chg="mod">
          <ac:chgData name="Joanna Reineke" userId="53023b50-970e-4a43-b696-b2db04dcf9b1" providerId="ADAL" clId="{3E20B44D-FA49-4823-8AD5-DC9ED1C67BD9}" dt="2022-06-08T20:10:34.171" v="549" actId="255"/>
          <ac:spMkLst>
            <pc:docMk/>
            <pc:sldMk cId="1704216602" sldId="279"/>
            <ac:spMk id="6" creationId="{5F24245B-F11B-D24D-1299-7DF1073016F7}"/>
          </ac:spMkLst>
        </pc:spChg>
        <pc:spChg chg="mod">
          <ac:chgData name="Joanna Reineke" userId="53023b50-970e-4a43-b696-b2db04dcf9b1" providerId="ADAL" clId="{3E20B44D-FA49-4823-8AD5-DC9ED1C67BD9}" dt="2022-06-08T20:10:34.171" v="549" actId="255"/>
          <ac:spMkLst>
            <pc:docMk/>
            <pc:sldMk cId="1704216602" sldId="279"/>
            <ac:spMk id="7" creationId="{DC9C4242-9C27-AE89-14C2-717851EB0087}"/>
          </ac:spMkLst>
        </pc:spChg>
        <pc:picChg chg="mod modCrop">
          <ac:chgData name="Joanna Reineke" userId="53023b50-970e-4a43-b696-b2db04dcf9b1" providerId="ADAL" clId="{3E20B44D-FA49-4823-8AD5-DC9ED1C67BD9}" dt="2022-06-08T20:31:30.614" v="828" actId="1076"/>
          <ac:picMkLst>
            <pc:docMk/>
            <pc:sldMk cId="1704216602" sldId="279"/>
            <ac:picMk id="2" creationId="{33108BD1-0F44-1DAF-5696-F2012871F7A3}"/>
          </ac:picMkLst>
        </pc:picChg>
      </pc:sldChg>
      <pc:sldChg chg="addSp delSp modSp mod">
        <pc:chgData name="Joanna Reineke" userId="53023b50-970e-4a43-b696-b2db04dcf9b1" providerId="ADAL" clId="{3E20B44D-FA49-4823-8AD5-DC9ED1C67BD9}" dt="2022-06-08T21:05:19.336" v="1392" actId="1035"/>
        <pc:sldMkLst>
          <pc:docMk/>
          <pc:sldMk cId="4215950621" sldId="280"/>
        </pc:sldMkLst>
        <pc:spChg chg="del mod">
          <ac:chgData name="Joanna Reineke" userId="53023b50-970e-4a43-b696-b2db04dcf9b1" providerId="ADAL" clId="{3E20B44D-FA49-4823-8AD5-DC9ED1C67BD9}" dt="2022-06-08T19:54:01.005" v="256" actId="478"/>
          <ac:spMkLst>
            <pc:docMk/>
            <pc:sldMk cId="4215950621" sldId="280"/>
            <ac:spMk id="2" creationId="{3C51B1FC-2417-EE86-433D-A34A54942421}"/>
          </ac:spMkLst>
        </pc:spChg>
        <pc:spChg chg="mod">
          <ac:chgData name="Joanna Reineke" userId="53023b50-970e-4a43-b696-b2db04dcf9b1" providerId="ADAL" clId="{3E20B44D-FA49-4823-8AD5-DC9ED1C67BD9}" dt="2022-06-08T21:05:19.336" v="1392" actId="1035"/>
          <ac:spMkLst>
            <pc:docMk/>
            <pc:sldMk cId="4215950621" sldId="280"/>
            <ac:spMk id="3" creationId="{52B044E8-427D-E659-E67D-FA03528E6D20}"/>
          </ac:spMkLst>
        </pc:spChg>
        <pc:spChg chg="mod">
          <ac:chgData name="Joanna Reineke" userId="53023b50-970e-4a43-b696-b2db04dcf9b1" providerId="ADAL" clId="{3E20B44D-FA49-4823-8AD5-DC9ED1C67BD9}" dt="2022-06-08T20:11:43.989" v="555" actId="255"/>
          <ac:spMkLst>
            <pc:docMk/>
            <pc:sldMk cId="4215950621" sldId="280"/>
            <ac:spMk id="5" creationId="{33637D13-7B8C-E39D-ACAB-5C5EBFA49D00}"/>
          </ac:spMkLst>
        </pc:spChg>
        <pc:spChg chg="mod">
          <ac:chgData name="Joanna Reineke" userId="53023b50-970e-4a43-b696-b2db04dcf9b1" providerId="ADAL" clId="{3E20B44D-FA49-4823-8AD5-DC9ED1C67BD9}" dt="2022-06-08T20:11:43.989" v="555" actId="255"/>
          <ac:spMkLst>
            <pc:docMk/>
            <pc:sldMk cId="4215950621" sldId="280"/>
            <ac:spMk id="6" creationId="{18BFB387-4CE3-804B-3A32-637233FB7F6E}"/>
          </ac:spMkLst>
        </pc:spChg>
        <pc:spChg chg="mod">
          <ac:chgData name="Joanna Reineke" userId="53023b50-970e-4a43-b696-b2db04dcf9b1" providerId="ADAL" clId="{3E20B44D-FA49-4823-8AD5-DC9ED1C67BD9}" dt="2022-06-08T20:11:43.989" v="555" actId="255"/>
          <ac:spMkLst>
            <pc:docMk/>
            <pc:sldMk cId="4215950621" sldId="280"/>
            <ac:spMk id="7" creationId="{9E1967EE-8279-4FEF-BB25-020C16E78683}"/>
          </ac:spMkLst>
        </pc:spChg>
        <pc:spChg chg="add del mod">
          <ac:chgData name="Joanna Reineke" userId="53023b50-970e-4a43-b696-b2db04dcf9b1" providerId="ADAL" clId="{3E20B44D-FA49-4823-8AD5-DC9ED1C67BD9}" dt="2022-06-08T19:54:28.420" v="260" actId="478"/>
          <ac:spMkLst>
            <pc:docMk/>
            <pc:sldMk cId="4215950621" sldId="280"/>
            <ac:spMk id="9" creationId="{92262DA0-EC03-414E-879A-2BF2D33C445F}"/>
          </ac:spMkLst>
        </pc:spChg>
        <pc:spChg chg="add del mod">
          <ac:chgData name="Joanna Reineke" userId="53023b50-970e-4a43-b696-b2db04dcf9b1" providerId="ADAL" clId="{3E20B44D-FA49-4823-8AD5-DC9ED1C67BD9}" dt="2022-06-08T19:54:09.653" v="258" actId="478"/>
          <ac:spMkLst>
            <pc:docMk/>
            <pc:sldMk cId="4215950621" sldId="280"/>
            <ac:spMk id="11" creationId="{9BEF1DE1-3E5D-4B6C-88EE-585A5178D400}"/>
          </ac:spMkLst>
        </pc:spChg>
        <pc:picChg chg="add mod">
          <ac:chgData name="Joanna Reineke" userId="53023b50-970e-4a43-b696-b2db04dcf9b1" providerId="ADAL" clId="{3E20B44D-FA49-4823-8AD5-DC9ED1C67BD9}" dt="2022-06-08T21:05:09.096" v="1388" actId="14100"/>
          <ac:picMkLst>
            <pc:docMk/>
            <pc:sldMk cId="4215950621" sldId="280"/>
            <ac:picMk id="13" creationId="{01E95BBD-C48A-4530-A4AE-ADF879FD784D}"/>
          </ac:picMkLst>
        </pc:picChg>
      </pc:sldChg>
      <pc:sldChg chg="addSp modSp mod">
        <pc:chgData name="Joanna Reineke" userId="53023b50-970e-4a43-b696-b2db04dcf9b1" providerId="ADAL" clId="{3E20B44D-FA49-4823-8AD5-DC9ED1C67BD9}" dt="2022-06-08T21:00:15.145" v="1325" actId="948"/>
        <pc:sldMkLst>
          <pc:docMk/>
          <pc:sldMk cId="3817710346" sldId="282"/>
        </pc:sldMkLst>
        <pc:spChg chg="mod">
          <ac:chgData name="Joanna Reineke" userId="53023b50-970e-4a43-b696-b2db04dcf9b1" providerId="ADAL" clId="{3E20B44D-FA49-4823-8AD5-DC9ED1C67BD9}" dt="2022-06-08T21:00:15.145" v="1325" actId="948"/>
          <ac:spMkLst>
            <pc:docMk/>
            <pc:sldMk cId="3817710346" sldId="282"/>
            <ac:spMk id="2" creationId="{F5B32B48-6A0A-B1B1-0250-A41061C2DA8A}"/>
          </ac:spMkLst>
        </pc:spChg>
        <pc:spChg chg="mod">
          <ac:chgData name="Joanna Reineke" userId="53023b50-970e-4a43-b696-b2db04dcf9b1" providerId="ADAL" clId="{3E20B44D-FA49-4823-8AD5-DC9ED1C67BD9}" dt="2022-06-08T19:29:43.325" v="21" actId="1036"/>
          <ac:spMkLst>
            <pc:docMk/>
            <pc:sldMk cId="3817710346" sldId="282"/>
            <ac:spMk id="4" creationId="{F4665E6A-9E4F-1A9F-BE56-0079426B8D93}"/>
          </ac:spMkLst>
        </pc:spChg>
        <pc:spChg chg="mod">
          <ac:chgData name="Joanna Reineke" userId="53023b50-970e-4a43-b696-b2db04dcf9b1" providerId="ADAL" clId="{3E20B44D-FA49-4823-8AD5-DC9ED1C67BD9}" dt="2022-06-08T19:29:43.325" v="21" actId="1036"/>
          <ac:spMkLst>
            <pc:docMk/>
            <pc:sldMk cId="3817710346" sldId="282"/>
            <ac:spMk id="5" creationId="{2042906A-069C-06E9-494A-929A3248BD4F}"/>
          </ac:spMkLst>
        </pc:spChg>
        <pc:spChg chg="mod">
          <ac:chgData name="Joanna Reineke" userId="53023b50-970e-4a43-b696-b2db04dcf9b1" providerId="ADAL" clId="{3E20B44D-FA49-4823-8AD5-DC9ED1C67BD9}" dt="2022-06-08T19:29:43.325" v="21" actId="1036"/>
          <ac:spMkLst>
            <pc:docMk/>
            <pc:sldMk cId="3817710346" sldId="282"/>
            <ac:spMk id="6" creationId="{0A2A4D6B-D0C3-DB6A-51A8-14D262140AF7}"/>
          </ac:spMkLst>
        </pc:spChg>
        <pc:spChg chg="mod">
          <ac:chgData name="Joanna Reineke" userId="53023b50-970e-4a43-b696-b2db04dcf9b1" providerId="ADAL" clId="{3E20B44D-FA49-4823-8AD5-DC9ED1C67BD9}" dt="2022-06-08T20:56:24.252" v="1304" actId="1076"/>
          <ac:spMkLst>
            <pc:docMk/>
            <pc:sldMk cId="3817710346" sldId="282"/>
            <ac:spMk id="8" creationId="{35103EB3-8ADA-A0F8-A544-CEEB31A926FC}"/>
          </ac:spMkLst>
        </pc:spChg>
        <pc:spChg chg="add mod">
          <ac:chgData name="Joanna Reineke" userId="53023b50-970e-4a43-b696-b2db04dcf9b1" providerId="ADAL" clId="{3E20B44D-FA49-4823-8AD5-DC9ED1C67BD9}" dt="2022-06-08T20:51:49.271" v="930" actId="20577"/>
          <ac:spMkLst>
            <pc:docMk/>
            <pc:sldMk cId="3817710346" sldId="282"/>
            <ac:spMk id="10" creationId="{48C0D853-2D60-4E45-AEC4-1F09E49FF8C7}"/>
          </ac:spMkLst>
        </pc:spChg>
        <pc:picChg chg="mod modCrop">
          <ac:chgData name="Joanna Reineke" userId="53023b50-970e-4a43-b696-b2db04dcf9b1" providerId="ADAL" clId="{3E20B44D-FA49-4823-8AD5-DC9ED1C67BD9}" dt="2022-06-08T20:55:34.778" v="1283" actId="1076"/>
          <ac:picMkLst>
            <pc:docMk/>
            <pc:sldMk cId="3817710346" sldId="282"/>
            <ac:picMk id="1026" creationId="{9D8C600B-413C-866F-0159-17CD353266BC}"/>
          </ac:picMkLst>
        </pc:picChg>
      </pc:sldChg>
      <pc:sldChg chg="modSp mod">
        <pc:chgData name="Joanna Reineke" userId="53023b50-970e-4a43-b696-b2db04dcf9b1" providerId="ADAL" clId="{3E20B44D-FA49-4823-8AD5-DC9ED1C67BD9}" dt="2022-06-08T20:36:04.283" v="891" actId="1076"/>
        <pc:sldMkLst>
          <pc:docMk/>
          <pc:sldMk cId="2451639984" sldId="283"/>
        </pc:sldMkLst>
        <pc:spChg chg="mod">
          <ac:chgData name="Joanna Reineke" userId="53023b50-970e-4a43-b696-b2db04dcf9b1" providerId="ADAL" clId="{3E20B44D-FA49-4823-8AD5-DC9ED1C67BD9}" dt="2022-06-08T20:35:56.185" v="890" actId="1076"/>
          <ac:spMkLst>
            <pc:docMk/>
            <pc:sldMk cId="2451639984" sldId="283"/>
            <ac:spMk id="34" creationId="{8C7E317C-46A0-69ED-AA73-F52F6B3C4B57}"/>
          </ac:spMkLst>
        </pc:spChg>
        <pc:spChg chg="mod">
          <ac:chgData name="Joanna Reineke" userId="53023b50-970e-4a43-b696-b2db04dcf9b1" providerId="ADAL" clId="{3E20B44D-FA49-4823-8AD5-DC9ED1C67BD9}" dt="2022-06-08T19:43:19.060" v="135" actId="1076"/>
          <ac:spMkLst>
            <pc:docMk/>
            <pc:sldMk cId="2451639984" sldId="283"/>
            <ac:spMk id="35" creationId="{223DEBCA-221D-AC05-7D79-C287CA460173}"/>
          </ac:spMkLst>
        </pc:spChg>
        <pc:spChg chg="mod">
          <ac:chgData name="Joanna Reineke" userId="53023b50-970e-4a43-b696-b2db04dcf9b1" providerId="ADAL" clId="{3E20B44D-FA49-4823-8AD5-DC9ED1C67BD9}" dt="2022-06-08T19:43:31.641" v="136" actId="1076"/>
          <ac:spMkLst>
            <pc:docMk/>
            <pc:sldMk cId="2451639984" sldId="283"/>
            <ac:spMk id="36" creationId="{272C73D7-8DE7-A631-FD9F-D12A34AD5AB4}"/>
          </ac:spMkLst>
        </pc:spChg>
        <pc:spChg chg="mod">
          <ac:chgData name="Joanna Reineke" userId="53023b50-970e-4a43-b696-b2db04dcf9b1" providerId="ADAL" clId="{3E20B44D-FA49-4823-8AD5-DC9ED1C67BD9}" dt="2022-06-08T20:12:01.227" v="556" actId="255"/>
          <ac:spMkLst>
            <pc:docMk/>
            <pc:sldMk cId="2451639984" sldId="283"/>
            <ac:spMk id="40" creationId="{4691B7C8-30B4-6007-C2B4-E90BA8895FA7}"/>
          </ac:spMkLst>
        </pc:spChg>
        <pc:spChg chg="mod">
          <ac:chgData name="Joanna Reineke" userId="53023b50-970e-4a43-b696-b2db04dcf9b1" providerId="ADAL" clId="{3E20B44D-FA49-4823-8AD5-DC9ED1C67BD9}" dt="2022-06-08T20:12:01.227" v="556" actId="255"/>
          <ac:spMkLst>
            <pc:docMk/>
            <pc:sldMk cId="2451639984" sldId="283"/>
            <ac:spMk id="41" creationId="{E5E34646-0EC1-11CE-5480-A4A0D504E194}"/>
          </ac:spMkLst>
        </pc:spChg>
        <pc:spChg chg="mod">
          <ac:chgData name="Joanna Reineke" userId="53023b50-970e-4a43-b696-b2db04dcf9b1" providerId="ADAL" clId="{3E20B44D-FA49-4823-8AD5-DC9ED1C67BD9}" dt="2022-06-08T20:12:01.227" v="556" actId="255"/>
          <ac:spMkLst>
            <pc:docMk/>
            <pc:sldMk cId="2451639984" sldId="283"/>
            <ac:spMk id="42" creationId="{F3A30DF6-2194-FB25-A0DF-05CF4E63584B}"/>
          </ac:spMkLst>
        </pc:spChg>
        <pc:cxnChg chg="mod">
          <ac:chgData name="Joanna Reineke" userId="53023b50-970e-4a43-b696-b2db04dcf9b1" providerId="ADAL" clId="{3E20B44D-FA49-4823-8AD5-DC9ED1C67BD9}" dt="2022-06-08T20:36:04.283" v="891" actId="1076"/>
          <ac:cxnSpMkLst>
            <pc:docMk/>
            <pc:sldMk cId="2451639984" sldId="283"/>
            <ac:cxnSpMk id="3" creationId="{52067A9C-9236-FC3D-3AFE-6066145960B2}"/>
          </ac:cxnSpMkLst>
        </pc:cxnChg>
        <pc:cxnChg chg="mod">
          <ac:chgData name="Joanna Reineke" userId="53023b50-970e-4a43-b696-b2db04dcf9b1" providerId="ADAL" clId="{3E20B44D-FA49-4823-8AD5-DC9ED1C67BD9}" dt="2022-06-08T20:35:48.196" v="889" actId="1076"/>
          <ac:cxnSpMkLst>
            <pc:docMk/>
            <pc:sldMk cId="2451639984" sldId="283"/>
            <ac:cxnSpMk id="32" creationId="{977AAA19-1C8B-4982-A39B-9742A276A657}"/>
          </ac:cxnSpMkLst>
        </pc:cxnChg>
      </pc:sldChg>
      <pc:sldChg chg="addSp delSp modSp mod">
        <pc:chgData name="Joanna Reineke" userId="53023b50-970e-4a43-b696-b2db04dcf9b1" providerId="ADAL" clId="{3E20B44D-FA49-4823-8AD5-DC9ED1C67BD9}" dt="2022-06-08T20:59:04.213" v="1323" actId="14100"/>
        <pc:sldMkLst>
          <pc:docMk/>
          <pc:sldMk cId="3144215214" sldId="284"/>
        </pc:sldMkLst>
        <pc:spChg chg="del mod">
          <ac:chgData name="Joanna Reineke" userId="53023b50-970e-4a43-b696-b2db04dcf9b1" providerId="ADAL" clId="{3E20B44D-FA49-4823-8AD5-DC9ED1C67BD9}" dt="2022-06-08T20:26:09.968" v="731" actId="478"/>
          <ac:spMkLst>
            <pc:docMk/>
            <pc:sldMk cId="3144215214" sldId="284"/>
            <ac:spMk id="2" creationId="{784D5240-87F0-1FD3-2F7A-502DFA5986EE}"/>
          </ac:spMkLst>
        </pc:spChg>
        <pc:spChg chg="mod">
          <ac:chgData name="Joanna Reineke" userId="53023b50-970e-4a43-b696-b2db04dcf9b1" providerId="ADAL" clId="{3E20B44D-FA49-4823-8AD5-DC9ED1C67BD9}" dt="2022-06-08T20:59:04.213" v="1323" actId="14100"/>
          <ac:spMkLst>
            <pc:docMk/>
            <pc:sldMk cId="3144215214" sldId="284"/>
            <ac:spMk id="3" creationId="{DA85A516-8EB0-2259-B93A-3035762DE2CD}"/>
          </ac:spMkLst>
        </pc:spChg>
        <pc:spChg chg="mod">
          <ac:chgData name="Joanna Reineke" userId="53023b50-970e-4a43-b696-b2db04dcf9b1" providerId="ADAL" clId="{3E20B44D-FA49-4823-8AD5-DC9ED1C67BD9}" dt="2022-06-08T20:13:48.247" v="562" actId="255"/>
          <ac:spMkLst>
            <pc:docMk/>
            <pc:sldMk cId="3144215214" sldId="284"/>
            <ac:spMk id="6" creationId="{95499A91-9886-ACD7-293E-F037499B0CD0}"/>
          </ac:spMkLst>
        </pc:spChg>
        <pc:spChg chg="mod">
          <ac:chgData name="Joanna Reineke" userId="53023b50-970e-4a43-b696-b2db04dcf9b1" providerId="ADAL" clId="{3E20B44D-FA49-4823-8AD5-DC9ED1C67BD9}" dt="2022-06-08T20:13:48.247" v="562" actId="255"/>
          <ac:spMkLst>
            <pc:docMk/>
            <pc:sldMk cId="3144215214" sldId="284"/>
            <ac:spMk id="7" creationId="{36D48437-5B7D-292A-8012-1D7D41109078}"/>
          </ac:spMkLst>
        </pc:spChg>
        <pc:spChg chg="mod">
          <ac:chgData name="Joanna Reineke" userId="53023b50-970e-4a43-b696-b2db04dcf9b1" providerId="ADAL" clId="{3E20B44D-FA49-4823-8AD5-DC9ED1C67BD9}" dt="2022-06-08T20:13:48.247" v="562" actId="255"/>
          <ac:spMkLst>
            <pc:docMk/>
            <pc:sldMk cId="3144215214" sldId="284"/>
            <ac:spMk id="8" creationId="{5982ECDE-1C3F-BFA4-1117-4E495850E4F9}"/>
          </ac:spMkLst>
        </pc:spChg>
        <pc:spChg chg="add del mod">
          <ac:chgData name="Joanna Reineke" userId="53023b50-970e-4a43-b696-b2db04dcf9b1" providerId="ADAL" clId="{3E20B44D-FA49-4823-8AD5-DC9ED1C67BD9}" dt="2022-06-08T20:25:46.534" v="721"/>
          <ac:spMkLst>
            <pc:docMk/>
            <pc:sldMk cId="3144215214" sldId="284"/>
            <ac:spMk id="10" creationId="{0E59EE6A-D468-4946-83F0-8A7B9818101F}"/>
          </ac:spMkLst>
        </pc:spChg>
        <pc:spChg chg="add mod">
          <ac:chgData name="Joanna Reineke" userId="53023b50-970e-4a43-b696-b2db04dcf9b1" providerId="ADAL" clId="{3E20B44D-FA49-4823-8AD5-DC9ED1C67BD9}" dt="2022-06-08T20:26:05.397" v="730" actId="20577"/>
          <ac:spMkLst>
            <pc:docMk/>
            <pc:sldMk cId="3144215214" sldId="284"/>
            <ac:spMk id="11" creationId="{1C760CD8-AE14-499F-BBDC-388F490EB9E3}"/>
          </ac:spMkLst>
        </pc:spChg>
        <pc:picChg chg="mod">
          <ac:chgData name="Joanna Reineke" userId="53023b50-970e-4a43-b696-b2db04dcf9b1" providerId="ADAL" clId="{3E20B44D-FA49-4823-8AD5-DC9ED1C67BD9}" dt="2022-06-08T20:27:01.913" v="760" actId="14100"/>
          <ac:picMkLst>
            <pc:docMk/>
            <pc:sldMk cId="3144215214" sldId="284"/>
            <ac:picMk id="2050" creationId="{849C798F-83D5-6FB8-06C8-18A11637A456}"/>
          </ac:picMkLst>
        </pc:picChg>
      </pc:sldChg>
      <pc:sldChg chg="modSp mod">
        <pc:chgData name="Joanna Reineke" userId="53023b50-970e-4a43-b696-b2db04dcf9b1" providerId="ADAL" clId="{3E20B44D-FA49-4823-8AD5-DC9ED1C67BD9}" dt="2022-06-08T20:57:01.745" v="1305" actId="948"/>
        <pc:sldMkLst>
          <pc:docMk/>
          <pc:sldMk cId="3565221258" sldId="286"/>
        </pc:sldMkLst>
        <pc:spChg chg="mod">
          <ac:chgData name="Joanna Reineke" userId="53023b50-970e-4a43-b696-b2db04dcf9b1" providerId="ADAL" clId="{3E20B44D-FA49-4823-8AD5-DC9ED1C67BD9}" dt="2022-06-08T20:14:45.493" v="568" actId="255"/>
          <ac:spMkLst>
            <pc:docMk/>
            <pc:sldMk cId="3565221258" sldId="286"/>
            <ac:spMk id="4" creationId="{D7D827BC-B62C-BBCB-75BC-4363EB8A81F9}"/>
          </ac:spMkLst>
        </pc:spChg>
        <pc:spChg chg="mod">
          <ac:chgData name="Joanna Reineke" userId="53023b50-970e-4a43-b696-b2db04dcf9b1" providerId="ADAL" clId="{3E20B44D-FA49-4823-8AD5-DC9ED1C67BD9}" dt="2022-06-08T20:14:45.493" v="568" actId="255"/>
          <ac:spMkLst>
            <pc:docMk/>
            <pc:sldMk cId="3565221258" sldId="286"/>
            <ac:spMk id="5" creationId="{0C8E2BFC-DA63-037E-64D1-89326EBB292C}"/>
          </ac:spMkLst>
        </pc:spChg>
        <pc:spChg chg="mod">
          <ac:chgData name="Joanna Reineke" userId="53023b50-970e-4a43-b696-b2db04dcf9b1" providerId="ADAL" clId="{3E20B44D-FA49-4823-8AD5-DC9ED1C67BD9}" dt="2022-06-08T20:14:45.493" v="568" actId="255"/>
          <ac:spMkLst>
            <pc:docMk/>
            <pc:sldMk cId="3565221258" sldId="286"/>
            <ac:spMk id="6" creationId="{DBB9CE70-29C0-64D5-8AF1-0F03E6852339}"/>
          </ac:spMkLst>
        </pc:spChg>
        <pc:spChg chg="mod">
          <ac:chgData name="Joanna Reineke" userId="53023b50-970e-4a43-b696-b2db04dcf9b1" providerId="ADAL" clId="{3E20B44D-FA49-4823-8AD5-DC9ED1C67BD9}" dt="2022-06-08T20:57:01.745" v="1305" actId="948"/>
          <ac:spMkLst>
            <pc:docMk/>
            <pc:sldMk cId="3565221258" sldId="286"/>
            <ac:spMk id="8" creationId="{30FBC3E6-E642-E883-A9AB-4B34E8BC533D}"/>
          </ac:spMkLst>
        </pc:spChg>
      </pc:sldChg>
      <pc:sldChg chg="modSp mod">
        <pc:chgData name="Joanna Reineke" userId="53023b50-970e-4a43-b696-b2db04dcf9b1" providerId="ADAL" clId="{3E20B44D-FA49-4823-8AD5-DC9ED1C67BD9}" dt="2022-06-08T20:11:24.128" v="554" actId="255"/>
        <pc:sldMkLst>
          <pc:docMk/>
          <pc:sldMk cId="330943150" sldId="287"/>
        </pc:sldMkLst>
        <pc:spChg chg="mod">
          <ac:chgData name="Joanna Reineke" userId="53023b50-970e-4a43-b696-b2db04dcf9b1" providerId="ADAL" clId="{3E20B44D-FA49-4823-8AD5-DC9ED1C67BD9}" dt="2022-06-08T20:11:24.128" v="554" actId="255"/>
          <ac:spMkLst>
            <pc:docMk/>
            <pc:sldMk cId="330943150" sldId="287"/>
            <ac:spMk id="5" creationId="{C5A82C6A-23D7-4618-80BD-2BFAA6368CEB}"/>
          </ac:spMkLst>
        </pc:spChg>
        <pc:spChg chg="mod">
          <ac:chgData name="Joanna Reineke" userId="53023b50-970e-4a43-b696-b2db04dcf9b1" providerId="ADAL" clId="{3E20B44D-FA49-4823-8AD5-DC9ED1C67BD9}" dt="2022-06-08T20:11:24.128" v="554" actId="255"/>
          <ac:spMkLst>
            <pc:docMk/>
            <pc:sldMk cId="330943150" sldId="287"/>
            <ac:spMk id="6" creationId="{58775725-7537-D08C-9E39-72DAEE7FC1CA}"/>
          </ac:spMkLst>
        </pc:spChg>
        <pc:spChg chg="mod">
          <ac:chgData name="Joanna Reineke" userId="53023b50-970e-4a43-b696-b2db04dcf9b1" providerId="ADAL" clId="{3E20B44D-FA49-4823-8AD5-DC9ED1C67BD9}" dt="2022-06-08T20:11:24.128" v="554" actId="255"/>
          <ac:spMkLst>
            <pc:docMk/>
            <pc:sldMk cId="330943150" sldId="287"/>
            <ac:spMk id="7" creationId="{F9C7FBD4-2AB2-4D14-3D0A-AFDEE2B28563}"/>
          </ac:spMkLst>
        </pc:spChg>
        <pc:picChg chg="mod">
          <ac:chgData name="Joanna Reineke" userId="53023b50-970e-4a43-b696-b2db04dcf9b1" providerId="ADAL" clId="{3E20B44D-FA49-4823-8AD5-DC9ED1C67BD9}" dt="2022-06-08T20:00:07.856" v="344" actId="14100"/>
          <ac:picMkLst>
            <pc:docMk/>
            <pc:sldMk cId="330943150" sldId="287"/>
            <ac:picMk id="3" creationId="{298ADB9E-8261-4C6D-9DE9-79D9D7A55B5C}"/>
          </ac:picMkLst>
        </pc:picChg>
      </pc:sldChg>
      <pc:sldChg chg="modSp mod">
        <pc:chgData name="Joanna Reineke" userId="53023b50-970e-4a43-b696-b2db04dcf9b1" providerId="ADAL" clId="{3E20B44D-FA49-4823-8AD5-DC9ED1C67BD9}" dt="2022-06-08T20:11:15" v="553" actId="255"/>
        <pc:sldMkLst>
          <pc:docMk/>
          <pc:sldMk cId="1155625869" sldId="288"/>
        </pc:sldMkLst>
        <pc:spChg chg="mod">
          <ac:chgData name="Joanna Reineke" userId="53023b50-970e-4a43-b696-b2db04dcf9b1" providerId="ADAL" clId="{3E20B44D-FA49-4823-8AD5-DC9ED1C67BD9}" dt="2022-06-08T20:11:15" v="553" actId="255"/>
          <ac:spMkLst>
            <pc:docMk/>
            <pc:sldMk cId="1155625869" sldId="288"/>
            <ac:spMk id="4" creationId="{D5A47342-4276-ED5B-6292-7B1A4E4226D6}"/>
          </ac:spMkLst>
        </pc:spChg>
        <pc:spChg chg="mod">
          <ac:chgData name="Joanna Reineke" userId="53023b50-970e-4a43-b696-b2db04dcf9b1" providerId="ADAL" clId="{3E20B44D-FA49-4823-8AD5-DC9ED1C67BD9}" dt="2022-06-08T20:11:15" v="553" actId="255"/>
          <ac:spMkLst>
            <pc:docMk/>
            <pc:sldMk cId="1155625869" sldId="288"/>
            <ac:spMk id="5" creationId="{2605BFF5-2626-0312-38E0-51CBDE4E507F}"/>
          </ac:spMkLst>
        </pc:spChg>
        <pc:spChg chg="mod">
          <ac:chgData name="Joanna Reineke" userId="53023b50-970e-4a43-b696-b2db04dcf9b1" providerId="ADAL" clId="{3E20B44D-FA49-4823-8AD5-DC9ED1C67BD9}" dt="2022-06-08T20:11:15" v="553" actId="255"/>
          <ac:spMkLst>
            <pc:docMk/>
            <pc:sldMk cId="1155625869" sldId="288"/>
            <ac:spMk id="6" creationId="{69649E0E-07CC-878A-F425-DC02EA38F063}"/>
          </ac:spMkLst>
        </pc:spChg>
        <pc:picChg chg="mod">
          <ac:chgData name="Joanna Reineke" userId="53023b50-970e-4a43-b696-b2db04dcf9b1" providerId="ADAL" clId="{3E20B44D-FA49-4823-8AD5-DC9ED1C67BD9}" dt="2022-06-08T20:00:41.067" v="345" actId="1076"/>
          <ac:picMkLst>
            <pc:docMk/>
            <pc:sldMk cId="1155625869" sldId="288"/>
            <ac:picMk id="7" creationId="{BC2F8B06-1007-36B2-C4FA-DA6AC6D032F5}"/>
          </ac:picMkLst>
        </pc:picChg>
      </pc:sldChg>
      <pc:sldChg chg="modSp mod">
        <pc:chgData name="Joanna Reineke" userId="53023b50-970e-4a43-b696-b2db04dcf9b1" providerId="ADAL" clId="{3E20B44D-FA49-4823-8AD5-DC9ED1C67BD9}" dt="2022-06-08T20:11:05.253" v="552" actId="255"/>
        <pc:sldMkLst>
          <pc:docMk/>
          <pc:sldMk cId="633171294" sldId="289"/>
        </pc:sldMkLst>
        <pc:spChg chg="mod">
          <ac:chgData name="Joanna Reineke" userId="53023b50-970e-4a43-b696-b2db04dcf9b1" providerId="ADAL" clId="{3E20B44D-FA49-4823-8AD5-DC9ED1C67BD9}" dt="2022-06-08T20:11:05.253" v="552" actId="255"/>
          <ac:spMkLst>
            <pc:docMk/>
            <pc:sldMk cId="633171294" sldId="289"/>
            <ac:spMk id="4" creationId="{D5A47342-4276-ED5B-6292-7B1A4E4226D6}"/>
          </ac:spMkLst>
        </pc:spChg>
        <pc:spChg chg="mod">
          <ac:chgData name="Joanna Reineke" userId="53023b50-970e-4a43-b696-b2db04dcf9b1" providerId="ADAL" clId="{3E20B44D-FA49-4823-8AD5-DC9ED1C67BD9}" dt="2022-06-08T20:11:05.253" v="552" actId="255"/>
          <ac:spMkLst>
            <pc:docMk/>
            <pc:sldMk cId="633171294" sldId="289"/>
            <ac:spMk id="5" creationId="{2605BFF5-2626-0312-38E0-51CBDE4E507F}"/>
          </ac:spMkLst>
        </pc:spChg>
        <pc:spChg chg="mod">
          <ac:chgData name="Joanna Reineke" userId="53023b50-970e-4a43-b696-b2db04dcf9b1" providerId="ADAL" clId="{3E20B44D-FA49-4823-8AD5-DC9ED1C67BD9}" dt="2022-06-08T20:11:05.253" v="552" actId="255"/>
          <ac:spMkLst>
            <pc:docMk/>
            <pc:sldMk cId="633171294" sldId="289"/>
            <ac:spMk id="6" creationId="{69649E0E-07CC-878A-F425-DC02EA38F063}"/>
          </ac:spMkLst>
        </pc:spChg>
        <pc:picChg chg="mod">
          <ac:chgData name="Joanna Reineke" userId="53023b50-970e-4a43-b696-b2db04dcf9b1" providerId="ADAL" clId="{3E20B44D-FA49-4823-8AD5-DC9ED1C67BD9}" dt="2022-06-08T20:01:04.594" v="424" actId="14100"/>
          <ac:picMkLst>
            <pc:docMk/>
            <pc:sldMk cId="633171294" sldId="289"/>
            <ac:picMk id="7" creationId="{8848E765-F765-7F50-F3C7-64374E520C06}"/>
          </ac:picMkLst>
        </pc:picChg>
      </pc:sldChg>
      <pc:sldChg chg="modSp mod">
        <pc:chgData name="Joanna Reineke" userId="53023b50-970e-4a43-b696-b2db04dcf9b1" providerId="ADAL" clId="{3E20B44D-FA49-4823-8AD5-DC9ED1C67BD9}" dt="2022-06-08T20:10:55.851" v="551" actId="255"/>
        <pc:sldMkLst>
          <pc:docMk/>
          <pc:sldMk cId="4077298370" sldId="290"/>
        </pc:sldMkLst>
        <pc:spChg chg="mod">
          <ac:chgData name="Joanna Reineke" userId="53023b50-970e-4a43-b696-b2db04dcf9b1" providerId="ADAL" clId="{3E20B44D-FA49-4823-8AD5-DC9ED1C67BD9}" dt="2022-06-08T20:10:55.851" v="551" actId="255"/>
          <ac:spMkLst>
            <pc:docMk/>
            <pc:sldMk cId="4077298370" sldId="290"/>
            <ac:spMk id="4" creationId="{D5A47342-4276-ED5B-6292-7B1A4E4226D6}"/>
          </ac:spMkLst>
        </pc:spChg>
        <pc:spChg chg="mod">
          <ac:chgData name="Joanna Reineke" userId="53023b50-970e-4a43-b696-b2db04dcf9b1" providerId="ADAL" clId="{3E20B44D-FA49-4823-8AD5-DC9ED1C67BD9}" dt="2022-06-08T20:10:55.851" v="551" actId="255"/>
          <ac:spMkLst>
            <pc:docMk/>
            <pc:sldMk cId="4077298370" sldId="290"/>
            <ac:spMk id="5" creationId="{2605BFF5-2626-0312-38E0-51CBDE4E507F}"/>
          </ac:spMkLst>
        </pc:spChg>
        <pc:spChg chg="mod">
          <ac:chgData name="Joanna Reineke" userId="53023b50-970e-4a43-b696-b2db04dcf9b1" providerId="ADAL" clId="{3E20B44D-FA49-4823-8AD5-DC9ED1C67BD9}" dt="2022-06-08T20:10:55.851" v="551" actId="255"/>
          <ac:spMkLst>
            <pc:docMk/>
            <pc:sldMk cId="4077298370" sldId="290"/>
            <ac:spMk id="6" creationId="{69649E0E-07CC-878A-F425-DC02EA38F063}"/>
          </ac:spMkLst>
        </pc:spChg>
        <pc:picChg chg="mod">
          <ac:chgData name="Joanna Reineke" userId="53023b50-970e-4a43-b696-b2db04dcf9b1" providerId="ADAL" clId="{3E20B44D-FA49-4823-8AD5-DC9ED1C67BD9}" dt="2022-06-08T20:01:36.813" v="442" actId="14100"/>
          <ac:picMkLst>
            <pc:docMk/>
            <pc:sldMk cId="4077298370" sldId="290"/>
            <ac:picMk id="7" creationId="{C7F12A9C-ABB7-E5C9-3214-8DA50FFB1639}"/>
          </ac:picMkLst>
        </pc:picChg>
      </pc:sldChg>
      <pc:sldChg chg="addSp delSp modSp mod">
        <pc:chgData name="Joanna Reineke" userId="53023b50-970e-4a43-b696-b2db04dcf9b1" providerId="ADAL" clId="{3E20B44D-FA49-4823-8AD5-DC9ED1C67BD9}" dt="2022-06-08T20:59:32.160" v="1324" actId="948"/>
        <pc:sldMkLst>
          <pc:docMk/>
          <pc:sldMk cId="1184914023" sldId="291"/>
        </pc:sldMkLst>
        <pc:spChg chg="mod">
          <ac:chgData name="Joanna Reineke" userId="53023b50-970e-4a43-b696-b2db04dcf9b1" providerId="ADAL" clId="{3E20B44D-FA49-4823-8AD5-DC9ED1C67BD9}" dt="2022-06-08T20:10:48.629" v="550" actId="255"/>
          <ac:spMkLst>
            <pc:docMk/>
            <pc:sldMk cId="1184914023" sldId="291"/>
            <ac:spMk id="4" creationId="{F7C84561-ADC8-0CAB-1B43-10CCD056F456}"/>
          </ac:spMkLst>
        </pc:spChg>
        <pc:spChg chg="mod">
          <ac:chgData name="Joanna Reineke" userId="53023b50-970e-4a43-b696-b2db04dcf9b1" providerId="ADAL" clId="{3E20B44D-FA49-4823-8AD5-DC9ED1C67BD9}" dt="2022-06-08T20:10:48.629" v="550" actId="255"/>
          <ac:spMkLst>
            <pc:docMk/>
            <pc:sldMk cId="1184914023" sldId="291"/>
            <ac:spMk id="5" creationId="{3DEA2491-CC66-7F23-ABAC-56BAACD10B1B}"/>
          </ac:spMkLst>
        </pc:spChg>
        <pc:spChg chg="mod">
          <ac:chgData name="Joanna Reineke" userId="53023b50-970e-4a43-b696-b2db04dcf9b1" providerId="ADAL" clId="{3E20B44D-FA49-4823-8AD5-DC9ED1C67BD9}" dt="2022-06-08T20:10:48.629" v="550" actId="255"/>
          <ac:spMkLst>
            <pc:docMk/>
            <pc:sldMk cId="1184914023" sldId="291"/>
            <ac:spMk id="6" creationId="{75D66031-C070-7D63-B68F-C005B0A7BBEF}"/>
          </ac:spMkLst>
        </pc:spChg>
        <pc:spChg chg="mod">
          <ac:chgData name="Joanna Reineke" userId="53023b50-970e-4a43-b696-b2db04dcf9b1" providerId="ADAL" clId="{3E20B44D-FA49-4823-8AD5-DC9ED1C67BD9}" dt="2022-06-08T20:59:32.160" v="1324" actId="948"/>
          <ac:spMkLst>
            <pc:docMk/>
            <pc:sldMk cId="1184914023" sldId="291"/>
            <ac:spMk id="7" creationId="{F7DE6CC2-E0D6-C27D-6B6D-CF4DAC1BABCF}"/>
          </ac:spMkLst>
        </pc:spChg>
        <pc:spChg chg="mod">
          <ac:chgData name="Joanna Reineke" userId="53023b50-970e-4a43-b696-b2db04dcf9b1" providerId="ADAL" clId="{3E20B44D-FA49-4823-8AD5-DC9ED1C67BD9}" dt="2022-06-08T20:47:56.568" v="913" actId="20577"/>
          <ac:spMkLst>
            <pc:docMk/>
            <pc:sldMk cId="1184914023" sldId="291"/>
            <ac:spMk id="8" creationId="{A367D6C2-F088-1E73-3E00-05E99FB3B1BC}"/>
          </ac:spMkLst>
        </pc:spChg>
        <pc:spChg chg="add del mod">
          <ac:chgData name="Joanna Reineke" userId="53023b50-970e-4a43-b696-b2db04dcf9b1" providerId="ADAL" clId="{3E20B44D-FA49-4823-8AD5-DC9ED1C67BD9}" dt="2022-06-08T20:33:01.017" v="833"/>
          <ac:spMkLst>
            <pc:docMk/>
            <pc:sldMk cId="1184914023" sldId="291"/>
            <ac:spMk id="9" creationId="{539D5365-9355-43C3-9FA0-13B557C839EA}"/>
          </ac:spMkLst>
        </pc:spChg>
        <pc:spChg chg="add mod">
          <ac:chgData name="Joanna Reineke" userId="53023b50-970e-4a43-b696-b2db04dcf9b1" providerId="ADAL" clId="{3E20B44D-FA49-4823-8AD5-DC9ED1C67BD9}" dt="2022-06-08T20:33:15.794" v="838" actId="20577"/>
          <ac:spMkLst>
            <pc:docMk/>
            <pc:sldMk cId="1184914023" sldId="291"/>
            <ac:spMk id="10" creationId="{173767A2-CCC6-42DF-AAF8-2BB1E3F03134}"/>
          </ac:spMkLst>
        </pc:spChg>
      </pc:sldChg>
      <pc:sldChg chg="addSp delSp modSp mod">
        <pc:chgData name="Joanna Reineke" userId="53023b50-970e-4a43-b696-b2db04dcf9b1" providerId="ADAL" clId="{3E20B44D-FA49-4823-8AD5-DC9ED1C67BD9}" dt="2022-06-08T20:46:46.203" v="910" actId="1076"/>
        <pc:sldMkLst>
          <pc:docMk/>
          <pc:sldMk cId="4273006447" sldId="926"/>
        </pc:sldMkLst>
        <pc:spChg chg="mod">
          <ac:chgData name="Joanna Reineke" userId="53023b50-970e-4a43-b696-b2db04dcf9b1" providerId="ADAL" clId="{3E20B44D-FA49-4823-8AD5-DC9ED1C67BD9}" dt="2022-06-08T19:34:27.716" v="74" actId="20577"/>
          <ac:spMkLst>
            <pc:docMk/>
            <pc:sldMk cId="4273006447" sldId="926"/>
            <ac:spMk id="12" creationId="{A90999EA-F4F1-7445-866D-DCF2E3FE8DD0}"/>
          </ac:spMkLst>
        </pc:spChg>
        <pc:spChg chg="del mod">
          <ac:chgData name="Joanna Reineke" userId="53023b50-970e-4a43-b696-b2db04dcf9b1" providerId="ADAL" clId="{3E20B44D-FA49-4823-8AD5-DC9ED1C67BD9}" dt="2022-06-08T19:44:44.783" v="174" actId="478"/>
          <ac:spMkLst>
            <pc:docMk/>
            <pc:sldMk cId="4273006447" sldId="926"/>
            <ac:spMk id="13" creationId="{EA8B83E0-160C-425E-9C8C-A49635B821C7}"/>
          </ac:spMkLst>
        </pc:spChg>
        <pc:spChg chg="add mod ord">
          <ac:chgData name="Joanna Reineke" userId="53023b50-970e-4a43-b696-b2db04dcf9b1" providerId="ADAL" clId="{3E20B44D-FA49-4823-8AD5-DC9ED1C67BD9}" dt="2022-06-08T19:44:49.542" v="175" actId="20577"/>
          <ac:spMkLst>
            <pc:docMk/>
            <pc:sldMk cId="4273006447" sldId="926"/>
            <ac:spMk id="14" creationId="{F3196899-82A7-490F-A294-B904085261DA}"/>
          </ac:spMkLst>
        </pc:spChg>
        <pc:spChg chg="mod">
          <ac:chgData name="Joanna Reineke" userId="53023b50-970e-4a43-b696-b2db04dcf9b1" providerId="ADAL" clId="{3E20B44D-FA49-4823-8AD5-DC9ED1C67BD9}" dt="2022-06-08T20:46:46.203" v="910" actId="1076"/>
          <ac:spMkLst>
            <pc:docMk/>
            <pc:sldMk cId="4273006447" sldId="926"/>
            <ac:spMk id="15" creationId="{80CC7E67-CD65-43CD-A91A-5B13D0759050}"/>
          </ac:spMkLst>
        </pc:spChg>
        <pc:spChg chg="mod">
          <ac:chgData name="Joanna Reineke" userId="53023b50-970e-4a43-b696-b2db04dcf9b1" providerId="ADAL" clId="{3E20B44D-FA49-4823-8AD5-DC9ED1C67BD9}" dt="2022-06-08T20:46:46.203" v="910" actId="1076"/>
          <ac:spMkLst>
            <pc:docMk/>
            <pc:sldMk cId="4273006447" sldId="926"/>
            <ac:spMk id="16" creationId="{2B0B3551-281B-456B-99ED-B5F282257526}"/>
          </ac:spMkLst>
        </pc:spChg>
        <pc:spChg chg="mod">
          <ac:chgData name="Joanna Reineke" userId="53023b50-970e-4a43-b696-b2db04dcf9b1" providerId="ADAL" clId="{3E20B44D-FA49-4823-8AD5-DC9ED1C67BD9}" dt="2022-06-08T20:14:53.277" v="569" actId="255"/>
          <ac:spMkLst>
            <pc:docMk/>
            <pc:sldMk cId="4273006447" sldId="926"/>
            <ac:spMk id="19" creationId="{954ECA22-A6FC-B1AA-A887-ADEBCE5C5D08}"/>
          </ac:spMkLst>
        </pc:spChg>
        <pc:spChg chg="mod">
          <ac:chgData name="Joanna Reineke" userId="53023b50-970e-4a43-b696-b2db04dcf9b1" providerId="ADAL" clId="{3E20B44D-FA49-4823-8AD5-DC9ED1C67BD9}" dt="2022-06-08T20:14:53.277" v="569" actId="255"/>
          <ac:spMkLst>
            <pc:docMk/>
            <pc:sldMk cId="4273006447" sldId="926"/>
            <ac:spMk id="20" creationId="{F63873DD-D12F-DAF8-9E38-5B8088A7C798}"/>
          </ac:spMkLst>
        </pc:spChg>
        <pc:spChg chg="mod">
          <ac:chgData name="Joanna Reineke" userId="53023b50-970e-4a43-b696-b2db04dcf9b1" providerId="ADAL" clId="{3E20B44D-FA49-4823-8AD5-DC9ED1C67BD9}" dt="2022-06-08T20:14:53.277" v="569" actId="255"/>
          <ac:spMkLst>
            <pc:docMk/>
            <pc:sldMk cId="4273006447" sldId="926"/>
            <ac:spMk id="21" creationId="{1261B72C-629E-AED9-E384-FF1E80EDE0CF}"/>
          </ac:spMkLst>
        </pc:spChg>
        <pc:picChg chg="mod">
          <ac:chgData name="Joanna Reineke" userId="53023b50-970e-4a43-b696-b2db04dcf9b1" providerId="ADAL" clId="{3E20B44D-FA49-4823-8AD5-DC9ED1C67BD9}" dt="2022-06-08T20:46:46.203" v="910" actId="1076"/>
          <ac:picMkLst>
            <pc:docMk/>
            <pc:sldMk cId="4273006447" sldId="926"/>
            <ac:picMk id="4" creationId="{A4D2382B-AA7C-4817-91D0-B10AFD1696FE}"/>
          </ac:picMkLst>
        </pc:picChg>
        <pc:picChg chg="mod">
          <ac:chgData name="Joanna Reineke" userId="53023b50-970e-4a43-b696-b2db04dcf9b1" providerId="ADAL" clId="{3E20B44D-FA49-4823-8AD5-DC9ED1C67BD9}" dt="2022-06-08T20:46:46.203" v="910" actId="1076"/>
          <ac:picMkLst>
            <pc:docMk/>
            <pc:sldMk cId="4273006447" sldId="926"/>
            <ac:picMk id="6" creationId="{FA08BD80-FDE0-4A74-9797-7B6616AA0285}"/>
          </ac:picMkLst>
        </pc:picChg>
      </pc:sldChg>
      <pc:sldChg chg="new del">
        <pc:chgData name="Joanna Reineke" userId="53023b50-970e-4a43-b696-b2db04dcf9b1" providerId="ADAL" clId="{3E20B44D-FA49-4823-8AD5-DC9ED1C67BD9}" dt="2022-06-08T20:06:53.802" v="475" actId="680"/>
        <pc:sldMkLst>
          <pc:docMk/>
          <pc:sldMk cId="1016520628" sldId="9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365D5-A0DD-784E-A107-1A06F1760571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A07B-D1A5-7A4A-A4A2-A6FC031387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7990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703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What do all these things have in common?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4853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94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75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935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BA07B-D1A5-7A4A-A4A2-A6FC031387E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5362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9776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4AE6-0BDB-4D6B-F14A-0291CBB6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D651D-A200-CD29-E51E-3A596E2AD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9ADAA-0DAE-1EEC-CD4B-2905D675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F8757-4C57-3BE7-427D-3F2A162A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ED4F8-F2AC-2F99-9EC9-36AED685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121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964B-8F40-9360-68DB-50139E9C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E20FA-5468-1F2D-0370-B094CD63F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C9411-8051-34FB-98EC-29850419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C376-3A07-805A-52F2-22FEA120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03F1F-B8DC-9C2F-F637-0BEBFAD1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801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2F0769-A85A-9F05-76C1-CB06CF5AE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9880B-DC64-C7F9-88C7-6D6C2715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2B1D5-E67E-48D7-1356-D379D0F2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D80EA-FDB9-7459-2376-820784A4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DC69A-7932-C05C-6478-1913108B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9822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0071C3F2-68D6-4338-B8A3-731BDF9E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0242" y="6443000"/>
            <a:ext cx="28728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venir Light"/>
              </a:defRPr>
            </a:lvl1pPr>
          </a:lstStyle>
          <a:p>
            <a:pPr algn="r"/>
            <a:r>
              <a:rPr kumimoji="1" lang="en-US" altLang="ja-JP" sz="1200"/>
              <a:t>© 2020 XOSS.io all rights reserved </a:t>
            </a:r>
            <a:endParaRPr kumimoji="1" lang="ja-JP" altLang="en-US" sz="120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6C24E80-3A03-4CB3-8C81-C6F8FB874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0921" y="5920213"/>
            <a:ext cx="1062155" cy="522787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tx1"/>
                </a:solidFill>
                <a:latin typeface="Avenir Light"/>
              </a:defRPr>
            </a:lvl1pPr>
          </a:lstStyle>
          <a:p>
            <a:fld id="{35F89F48-3FDE-4FE1-9C6C-3E0248666F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247690"/>
      </p:ext>
    </p:extLst>
  </p:cSld>
  <p:clrMapOvr>
    <a:masterClrMapping/>
  </p:clrMapOvr>
  <p:transition spd="slow" advClick="0"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6F68-3A01-10F1-13DE-EE5B3452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04E5A-6125-0266-5FDB-9BDB4FB49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CB996-BA72-0E1B-028B-9ECC7050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2AE51-93AC-E5BB-2099-04EABDC3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4723F-B1A7-EBC5-3E92-03FF8463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703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7539-A53A-A265-0A35-9302D38E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83E02-9B84-8EBF-D431-9EB095FCC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67777-9787-801C-C8AD-773FAF58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8F526-A5F3-F070-CF3E-519314DD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2FE61-A6D4-7DD9-02BE-7AE896B6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52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8FF2-74CA-6F20-00C5-6DFFEEC3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7E15-A2B4-6345-CD74-9247B5FC8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B8E4D-58B3-B3EB-CF38-245B74058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78455-DFC4-0213-895C-3C548B26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96610-786A-F846-79E4-D31D1F25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1F6C-3DA1-31B0-2E9D-63DB8DD7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48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3AC5-8FCB-9724-4147-E2FC96A8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5E08-7613-CD3B-64FC-4804DD22D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15C46-74DF-7381-B2C9-780B767BE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42B7C-5A78-4EAA-C34C-3A45F658E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98EE9D-3F9E-DAF6-C44C-F223659AE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C44502-68E6-1D9D-F868-7141BCB5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625E29-AFCF-8241-BB50-12222B26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C6929-4586-8E82-E502-60704F9A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72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1C43-26DD-C9EA-4C70-16E4301E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D8864-1A67-D207-703A-44A74908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DF551-095B-593B-7858-7981F133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1A597-0C0F-CA0B-6DEC-421101CB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44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E32AD-CD16-3F35-D86E-5F5361D7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4A719-A88D-A211-2D39-26ACB10A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3D030-AFFE-E6AC-1AAB-2EF5DF40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778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BBBD-178B-5BDE-C71C-9AA85869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D5A7-2260-1F12-4DDE-88F3B14E0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4B965-F933-6C3B-4302-C4DB34507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C4984-1A9C-3FFB-5DD0-4C97AE68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E720A-B399-1C6F-3559-28221BE2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1F801-42BE-1164-6317-AFF3CEDE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81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903A-ED2C-E199-52C3-0B1E31E8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DCE2A-542F-5031-C29C-AB427BF71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C573E-3041-C87B-D3CD-3ECA31399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DC9A-D76F-6257-0B9E-1481F47F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CC9FD-6CD8-C46D-AEE6-E74B2799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7A1CB-A17E-3FC7-D333-3150DF43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72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2A48D-EBA5-435D-BF2D-EE57B134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56A50-8BA9-6FCE-EC4C-4FCEDD57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2D10E-AF02-0ECB-A29F-452F95F49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3643A-F993-EB40-9779-153BFB262B83}" type="datetimeFigureOut">
              <a:rPr lang="en-DE" smtClean="0"/>
              <a:t>10.06.22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889D-19B9-4152-C40B-ADD6F9397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0A60-B9C2-486E-D829-848F20D70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92429-7CDB-F540-958C-797BB39F7E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169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en.wikipedia.org/wiki/Initial_conditi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en.wikipedia.org/wiki/Chaos_theor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en.wikipedia.org/wiki/Nonlinear_system" TargetMode="External"/><Relationship Id="rId4" Type="http://schemas.openxmlformats.org/officeDocument/2006/relationships/hyperlink" Target="https://en.wikipedia.org/wiki/Deterministic_syste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B81B363-06AE-40DB-94F8-6941947CB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32" y="-309171"/>
            <a:ext cx="5543333" cy="3118125"/>
          </a:xfrm>
          <a:prstGeom prst="rect">
            <a:avLst/>
          </a:prstGeom>
        </p:spPr>
      </p:pic>
      <p:pic>
        <p:nvPicPr>
          <p:cNvPr id="9" name="Picture 8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EFF0FDCE-9BA3-4BEC-38A0-58D44C0E4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FCBE553-198B-9BD4-1B0C-B67062B5609F}"/>
              </a:ext>
            </a:extLst>
          </p:cNvPr>
          <p:cNvSpPr txBox="1">
            <a:spLocks/>
          </p:cNvSpPr>
          <p:nvPr/>
        </p:nvSpPr>
        <p:spPr>
          <a:xfrm>
            <a:off x="9117984" y="6614763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451B7A8-14C8-015C-E3A2-2B58ABCD3CB1}"/>
              </a:ext>
            </a:extLst>
          </p:cNvPr>
          <p:cNvSpPr txBox="1">
            <a:spLocks/>
          </p:cNvSpPr>
          <p:nvPr/>
        </p:nvSpPr>
        <p:spPr>
          <a:xfrm>
            <a:off x="153864" y="6623872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172882D-EF75-2AB4-238F-52CB73DAABBC}"/>
              </a:ext>
            </a:extLst>
          </p:cNvPr>
          <p:cNvSpPr txBox="1">
            <a:spLocks/>
          </p:cNvSpPr>
          <p:nvPr/>
        </p:nvSpPr>
        <p:spPr>
          <a:xfrm>
            <a:off x="5124936" y="6608278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17012-B4E9-9DB7-9E57-E470F28997C5}"/>
              </a:ext>
            </a:extLst>
          </p:cNvPr>
          <p:cNvSpPr txBox="1"/>
          <p:nvPr/>
        </p:nvSpPr>
        <p:spPr>
          <a:xfrm>
            <a:off x="1642504" y="2231247"/>
            <a:ext cx="8906990" cy="1754326"/>
          </a:xfrm>
          <a:prstGeom prst="rect">
            <a:avLst/>
          </a:prstGeom>
          <a:noFill/>
          <a:effectLst>
            <a:outerShdw blurRad="282533" dist="811943" dir="2700000" algn="tl" rotWithShape="0">
              <a:prstClr val="black">
                <a:alpha val="81354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DE" sz="5400">
                <a:solidFill>
                  <a:schemeClr val="bg1"/>
                </a:solidFill>
                <a:latin typeface="Avenir Next LT Pro" panose="020B0504020202020204" pitchFamily="34" charset="77"/>
                <a:ea typeface="Roboto" pitchFamily="2" charset="0"/>
              </a:rPr>
              <a:t>How</a:t>
            </a:r>
            <a:r>
              <a:rPr lang="de-DE" sz="5400">
                <a:solidFill>
                  <a:schemeClr val="bg1"/>
                </a:solidFill>
                <a:latin typeface="Avenir Next LT Pro" panose="020B0504020202020204" pitchFamily="34" charset="77"/>
                <a:ea typeface="Roboto" pitchFamily="2" charset="0"/>
              </a:rPr>
              <a:t> </a:t>
            </a:r>
            <a:r>
              <a:rPr lang="en-DE" sz="5400">
                <a:solidFill>
                  <a:srgbClr val="FF00FF"/>
                </a:solidFill>
                <a:latin typeface="Avenir Next LT Pro" panose="020B0504020202020204" pitchFamily="34" charset="77"/>
                <a:ea typeface="Roboto" pitchFamily="2" charset="0"/>
              </a:rPr>
              <a:t>Open </a:t>
            </a:r>
            <a:r>
              <a:rPr lang="en-DE" sz="5400" dirty="0">
                <a:solidFill>
                  <a:srgbClr val="FF00FF"/>
                </a:solidFill>
                <a:latin typeface="Avenir Next LT Pro" panose="020B0504020202020204" pitchFamily="34" charset="77"/>
                <a:ea typeface="Roboto" pitchFamily="2" charset="0"/>
              </a:rPr>
              <a:t>Source</a:t>
            </a:r>
          </a:p>
          <a:p>
            <a:pPr algn="ctr"/>
            <a:r>
              <a:rPr lang="en-DE" sz="5400" dirty="0">
                <a:solidFill>
                  <a:schemeClr val="bg1"/>
                </a:solidFill>
                <a:latin typeface="Avenir Next LT Pro" panose="020B0504020202020204" pitchFamily="34" charset="77"/>
                <a:ea typeface="Roboto" pitchFamily="2" charset="0"/>
              </a:rPr>
              <a:t>Changes The Way We Work</a:t>
            </a:r>
          </a:p>
        </p:txBody>
      </p:sp>
    </p:spTree>
    <p:extLst>
      <p:ext uri="{BB962C8B-B14F-4D97-AF65-F5344CB8AC3E}">
        <p14:creationId xmlns:p14="http://schemas.microsoft.com/office/powerpoint/2010/main" val="1672007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9A1820C7-27BF-CD59-F1EB-E0C44372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117"/>
            <a:ext cx="12192000" cy="3230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8ADB9E-8261-4C6D-9DE9-79D9D7A55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" r="2" b="5475"/>
          <a:stretch/>
        </p:blipFill>
        <p:spPr>
          <a:xfrm>
            <a:off x="540000" y="540000"/>
            <a:ext cx="8937899" cy="5040000"/>
          </a:xfrm>
          <a:prstGeom prst="rect">
            <a:avLst/>
          </a:prstGeom>
          <a:effectLst>
            <a:outerShdw blurRad="281136" dist="803438" dir="2700000" algn="tl" rotWithShape="0">
              <a:prstClr val="black">
                <a:alpha val="81384"/>
              </a:prstClr>
            </a:outerShdw>
          </a:effectLst>
        </p:spPr>
      </p:pic>
      <p:pic>
        <p:nvPicPr>
          <p:cNvPr id="4" name="Grafik 19">
            <a:extLst>
              <a:ext uri="{FF2B5EF4-FFF2-40B4-BE49-F238E27FC236}">
                <a16:creationId xmlns:a16="http://schemas.microsoft.com/office/drawing/2014/main" id="{164DB08A-E987-3D4E-731D-247DF2CA48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226249" y="118309"/>
            <a:ext cx="1831343" cy="705299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5A82C6A-23D7-4618-80BD-2BFAA6368CEB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8775725-7537-D08C-9E39-72DAEE7FC1CA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9C7FBD4-2AB2-4D14-3D0A-AFDEE2B28563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4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F037B449-2FA9-60D3-6A17-2914CB49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117"/>
            <a:ext cx="12192000" cy="3230883"/>
          </a:xfrm>
          <a:prstGeom prst="rect">
            <a:avLst/>
          </a:prstGeom>
        </p:spPr>
      </p:pic>
      <p:pic>
        <p:nvPicPr>
          <p:cNvPr id="3" name="Grafik 19">
            <a:extLst>
              <a:ext uri="{FF2B5EF4-FFF2-40B4-BE49-F238E27FC236}">
                <a16:creationId xmlns:a16="http://schemas.microsoft.com/office/drawing/2014/main" id="{13A1C311-F718-7DE7-59EF-5C1F8FB36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226249" y="118309"/>
            <a:ext cx="1831343" cy="705299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5A47342-4276-ED5B-6292-7B1A4E4226D6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605BFF5-2626-0312-38E0-51CBDE4E507F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9649E0E-07CC-878A-F425-DC02EA38F063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F8B06-1007-36B2-C4FA-DA6AC6D03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4856"/>
          <a:stretch/>
        </p:blipFill>
        <p:spPr>
          <a:xfrm>
            <a:off x="540000" y="540000"/>
            <a:ext cx="9160854" cy="4680000"/>
          </a:xfrm>
          <a:prstGeom prst="rect">
            <a:avLst/>
          </a:prstGeom>
          <a:effectLst>
            <a:outerShdw blurRad="286621" dist="806843" dir="2700000" algn="tl" rotWithShape="0">
              <a:prstClr val="black">
                <a:alpha val="8083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625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F037B449-2FA9-60D3-6A17-2914CB49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117"/>
            <a:ext cx="12192000" cy="3230883"/>
          </a:xfrm>
          <a:prstGeom prst="rect">
            <a:avLst/>
          </a:prstGeom>
        </p:spPr>
      </p:pic>
      <p:pic>
        <p:nvPicPr>
          <p:cNvPr id="3" name="Grafik 19">
            <a:extLst>
              <a:ext uri="{FF2B5EF4-FFF2-40B4-BE49-F238E27FC236}">
                <a16:creationId xmlns:a16="http://schemas.microsoft.com/office/drawing/2014/main" id="{13A1C311-F718-7DE7-59EF-5C1F8FB36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226249" y="118309"/>
            <a:ext cx="1831343" cy="705299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5A47342-4276-ED5B-6292-7B1A4E4226D6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605BFF5-2626-0312-38E0-51CBDE4E507F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9649E0E-07CC-878A-F425-DC02EA38F063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8E765-F765-7F50-F3C7-64374E520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0312"/>
          <a:stretch/>
        </p:blipFill>
        <p:spPr>
          <a:xfrm>
            <a:off x="539992" y="540000"/>
            <a:ext cx="9031386" cy="4860000"/>
          </a:xfrm>
          <a:prstGeom prst="rect">
            <a:avLst/>
          </a:prstGeom>
          <a:effectLst>
            <a:outerShdw blurRad="287944" dist="800927" dir="2700000" algn="tl" rotWithShape="0">
              <a:prstClr val="black">
                <a:alpha val="81452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17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F037B449-2FA9-60D3-6A17-2914CB49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117"/>
            <a:ext cx="12192000" cy="3230883"/>
          </a:xfrm>
          <a:prstGeom prst="rect">
            <a:avLst/>
          </a:prstGeom>
        </p:spPr>
      </p:pic>
      <p:pic>
        <p:nvPicPr>
          <p:cNvPr id="3" name="Grafik 19">
            <a:extLst>
              <a:ext uri="{FF2B5EF4-FFF2-40B4-BE49-F238E27FC236}">
                <a16:creationId xmlns:a16="http://schemas.microsoft.com/office/drawing/2014/main" id="{13A1C311-F718-7DE7-59EF-5C1F8FB36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226249" y="118309"/>
            <a:ext cx="1831343" cy="705299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5A47342-4276-ED5B-6292-7B1A4E4226D6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605BFF5-2626-0312-38E0-51CBDE4E507F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9649E0E-07CC-878A-F425-DC02EA38F063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12A9C-ABB7-E5C9-3214-8DA50FFB1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12" r="-1" b="599"/>
          <a:stretch/>
        </p:blipFill>
        <p:spPr>
          <a:xfrm>
            <a:off x="539992" y="540000"/>
            <a:ext cx="9031386" cy="4860000"/>
          </a:xfrm>
          <a:prstGeom prst="rect">
            <a:avLst/>
          </a:prstGeom>
          <a:effectLst>
            <a:outerShdw blurRad="282179" dist="806551" dir="2700000" algn="tl" rotWithShape="0">
              <a:prstClr val="black">
                <a:alpha val="8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29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D0083E86-1FEE-B585-7D9F-ACB3F8C5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117"/>
            <a:ext cx="12192000" cy="3230883"/>
          </a:xfrm>
          <a:prstGeom prst="rect">
            <a:avLst/>
          </a:prstGeom>
        </p:spPr>
      </p:pic>
      <p:pic>
        <p:nvPicPr>
          <p:cNvPr id="3" name="Grafik 19">
            <a:extLst>
              <a:ext uri="{FF2B5EF4-FFF2-40B4-BE49-F238E27FC236}">
                <a16:creationId xmlns:a16="http://schemas.microsoft.com/office/drawing/2014/main" id="{23DE5558-5E92-4960-C7F2-D8DFFADE2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226249" y="118309"/>
            <a:ext cx="1831343" cy="705299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C84561-ADC8-0CAB-1B43-10CCD056F456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DEA2491-CC66-7F23-ABAC-56BAACD10B1B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5D66031-C070-7D63-B68F-C005B0A7BBEF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E6CC2-E0D6-C27D-6B6D-CF4DAC1BABCF}"/>
              </a:ext>
            </a:extLst>
          </p:cNvPr>
          <p:cNvSpPr txBox="1"/>
          <p:nvPr/>
        </p:nvSpPr>
        <p:spPr>
          <a:xfrm>
            <a:off x="360000" y="1188000"/>
            <a:ext cx="412867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Jerkie</a:t>
            </a:r>
            <a:endParaRPr lang="en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Pilgrim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jsartJS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logeslow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7D6C2-F088-1E73-3E00-05E99FB3B1BC}"/>
              </a:ext>
            </a:extLst>
          </p:cNvPr>
          <p:cNvSpPr txBox="1"/>
          <p:nvPr/>
        </p:nvSpPr>
        <p:spPr>
          <a:xfrm>
            <a:off x="3208219" y="1331668"/>
            <a:ext cx="77176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0070C0"/>
                </a:solidFill>
                <a:latin typeface="Avenir Next LT Pro" panose="020B0504020202020204" pitchFamily="34" charset="0"/>
              </a:rPr>
              <a:t>https://mrsharpoblunto.github.io/foswig.</a:t>
            </a:r>
            <a:r>
              <a:rPr lang="en-GB" sz="2400">
                <a:solidFill>
                  <a:srgbClr val="0070C0"/>
                </a:solidFill>
                <a:latin typeface="Avenir Next LT Pro" panose="020B0504020202020204" pitchFamily="34" charset="0"/>
              </a:rPr>
              <a:t>js/</a:t>
            </a:r>
            <a:endParaRPr lang="en-GB" sz="24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GB" sz="2400">
                <a:solidFill>
                  <a:schemeClr val="bg1"/>
                </a:solidFill>
                <a:latin typeface="Avenir Next LT Pro" panose="020B0504020202020204" pitchFamily="34" charset="0"/>
              </a:rPr>
              <a:t>or</a:t>
            </a:r>
            <a:endParaRPr lang="en-GB" sz="24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GB" sz="2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npm</a:t>
            </a:r>
            <a:r>
              <a:rPr lang="en-GB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 install project-name-generator –save </a:t>
            </a:r>
          </a:p>
          <a:p>
            <a:pPr algn="ctr"/>
            <a:endParaRPr lang="en-GB" sz="24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GB" sz="2400" dirty="0">
                <a:solidFill>
                  <a:srgbClr val="0070C0"/>
                </a:solidFill>
                <a:latin typeface="Avenir Next LT Pro" panose="020B0504020202020204" pitchFamily="34" charset="0"/>
              </a:rPr>
              <a:t>https://</a:t>
            </a:r>
            <a:r>
              <a:rPr lang="en-GB" sz="2400" dirty="0" err="1">
                <a:solidFill>
                  <a:srgbClr val="0070C0"/>
                </a:solidFill>
                <a:latin typeface="Avenir Next LT Pro" panose="020B0504020202020204" pitchFamily="34" charset="0"/>
              </a:rPr>
              <a:t>github.com</a:t>
            </a:r>
            <a:r>
              <a:rPr lang="en-GB" sz="2400" dirty="0">
                <a:solidFill>
                  <a:srgbClr val="0070C0"/>
                </a:solidFill>
                <a:latin typeface="Avenir Next LT Pro" panose="020B0504020202020204" pitchFamily="34" charset="0"/>
              </a:rPr>
              <a:t>/</a:t>
            </a:r>
            <a:r>
              <a:rPr lang="en-GB" sz="2400" dirty="0" err="1">
                <a:solidFill>
                  <a:srgbClr val="0070C0"/>
                </a:solidFill>
                <a:latin typeface="Avenir Next LT Pro" panose="020B0504020202020204" pitchFamily="34" charset="0"/>
              </a:rPr>
              <a:t>aceakash</a:t>
            </a:r>
            <a:r>
              <a:rPr lang="en-GB" sz="2400" dirty="0">
                <a:solidFill>
                  <a:srgbClr val="0070C0"/>
                </a:solidFill>
                <a:latin typeface="Avenir Next LT Pro" panose="020B0504020202020204" pitchFamily="34" charset="0"/>
              </a:rPr>
              <a:t>/project-name-generator</a:t>
            </a:r>
            <a:endParaRPr lang="en-DE" sz="2400" dirty="0">
              <a:solidFill>
                <a:srgbClr val="0070C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173767A2-CCC6-42DF-AAF8-2BB1E3F03134}"/>
              </a:ext>
            </a:extLst>
          </p:cNvPr>
          <p:cNvSpPr txBox="1"/>
          <p:nvPr/>
        </p:nvSpPr>
        <p:spPr>
          <a:xfrm>
            <a:off x="288000" y="288000"/>
            <a:ext cx="483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>
                <a:solidFill>
                  <a:schemeClr val="bg1"/>
                </a:solidFill>
                <a:latin typeface="Avenir Next LT Pro" panose="020B0504020202020204" pitchFamily="34" charset="77"/>
              </a:rPr>
              <a:t>A few other ones</a:t>
            </a:r>
            <a:r>
              <a:rPr lang="de-DE" sz="360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DE" sz="3600">
                <a:solidFill>
                  <a:schemeClr val="bg1"/>
                </a:solidFill>
                <a:latin typeface="Avenir Next LT Pro" panose="020B0504020202020204" pitchFamily="34" charset="77"/>
              </a:rPr>
              <a:t>…</a:t>
            </a:r>
            <a:endParaRPr lang="en-DE" sz="3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491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0C516B0-8247-CEA2-B362-285CAE65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441"/>
            <a:ext cx="12063239" cy="7928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106334-E1FB-31F0-14CC-5BCA54B1C3EE}"/>
              </a:ext>
            </a:extLst>
          </p:cNvPr>
          <p:cNvSpPr/>
          <p:nvPr/>
        </p:nvSpPr>
        <p:spPr>
          <a:xfrm>
            <a:off x="8571722" y="-12441"/>
            <a:ext cx="3620278" cy="792889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  <a:p>
            <a:pPr algn="ctr"/>
            <a:endParaRPr lang="de-DE" sz="2000"/>
          </a:p>
          <a:p>
            <a:pPr algn="ctr"/>
            <a:endParaRPr lang="de-DE" sz="2000"/>
          </a:p>
          <a:p>
            <a:pPr algn="ctr">
              <a:spcAft>
                <a:spcPts val="100"/>
              </a:spcAft>
            </a:pPr>
            <a:r>
              <a:rPr lang="en-DE" sz="2000">
                <a:latin typeface="Avenir Next LT Pro" panose="020B0504020202020204" pitchFamily="34" charset="0"/>
              </a:rPr>
              <a:t>MySQL</a:t>
            </a:r>
            <a:endParaRPr lang="en-DE" sz="2000" dirty="0">
              <a:latin typeface="Avenir Next LT Pro" panose="020B0504020202020204" pitchFamily="34" charset="0"/>
            </a:endParaRP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RabbitMQ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HELM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Azure Pipelines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GitHub Actions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Prometheus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Open Policy Agent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Grafana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Grafana Loki</a:t>
            </a:r>
          </a:p>
          <a:p>
            <a:pPr algn="ctr">
              <a:spcAft>
                <a:spcPts val="100"/>
              </a:spcAft>
            </a:pPr>
            <a:r>
              <a:rPr lang="en-GB" sz="2000" dirty="0">
                <a:latin typeface="Avenir Next LT Pro" panose="020B0504020202020204" pitchFamily="34" charset="0"/>
              </a:rPr>
              <a:t>F</a:t>
            </a:r>
            <a:r>
              <a:rPr lang="en-DE" sz="2000" dirty="0">
                <a:latin typeface="Avenir Next LT Pro" panose="020B0504020202020204" pitchFamily="34" charset="0"/>
              </a:rPr>
              <a:t>luentd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Vault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Keycloak</a:t>
            </a:r>
          </a:p>
          <a:p>
            <a:pPr algn="ctr">
              <a:spcAft>
                <a:spcPts val="100"/>
              </a:spcAft>
            </a:pPr>
            <a:r>
              <a:rPr lang="en-GB" sz="2000" dirty="0">
                <a:latin typeface="Avenir Next LT Pro" panose="020B0504020202020204" pitchFamily="34" charset="0"/>
              </a:rPr>
              <a:t>K</a:t>
            </a:r>
            <a:r>
              <a:rPr lang="en-DE" sz="2000" dirty="0">
                <a:latin typeface="Avenir Next LT Pro" panose="020B0504020202020204" pitchFamily="34" charset="0"/>
              </a:rPr>
              <a:t>ics</a:t>
            </a:r>
          </a:p>
          <a:p>
            <a:pPr algn="ctr">
              <a:spcAft>
                <a:spcPts val="100"/>
              </a:spcAft>
            </a:pPr>
            <a:r>
              <a:rPr lang="en-DE" sz="2000">
                <a:latin typeface="Avenir Next LT Pro" panose="020B0504020202020204" pitchFamily="34" charset="0"/>
              </a:rPr>
              <a:t>Terraform</a:t>
            </a:r>
            <a:endParaRPr lang="en-DE" sz="2000" dirty="0">
              <a:latin typeface="Avenir Next LT Pro" panose="020B0504020202020204" pitchFamily="34" charset="0"/>
            </a:endParaRP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AWS</a:t>
            </a:r>
          </a:p>
          <a:p>
            <a:pPr algn="ctr">
              <a:spcAft>
                <a:spcPts val="100"/>
              </a:spcAft>
            </a:pPr>
            <a:r>
              <a:rPr lang="en-DE" sz="2000" dirty="0">
                <a:latin typeface="Avenir Next LT Pro" panose="020B0504020202020204" pitchFamily="34" charset="0"/>
              </a:rPr>
              <a:t>Azure</a:t>
            </a:r>
          </a:p>
          <a:p>
            <a:pPr algn="ctr">
              <a:spcAft>
                <a:spcPts val="100"/>
              </a:spcAft>
            </a:pPr>
            <a:endParaRPr lang="en-DE" sz="2000" dirty="0">
              <a:latin typeface="Avenir Next LT Pro" panose="020B0504020202020204" pitchFamily="34" charset="0"/>
            </a:endParaRPr>
          </a:p>
          <a:p>
            <a:pPr algn="ctr">
              <a:spcAft>
                <a:spcPts val="100"/>
              </a:spcAft>
            </a:pPr>
            <a:r>
              <a:rPr lang="de-DE" sz="2000" dirty="0">
                <a:latin typeface="Avenir Next LT Pro" panose="020B0504020202020204" pitchFamily="34" charset="0"/>
              </a:rPr>
              <a:t>a</a:t>
            </a:r>
            <a:r>
              <a:rPr lang="en-DE" sz="2000">
                <a:latin typeface="Avenir Next LT Pro" panose="020B0504020202020204" pitchFamily="34" charset="0"/>
              </a:rPr>
              <a:t>nd </a:t>
            </a:r>
            <a:r>
              <a:rPr lang="en-DE" sz="2000" dirty="0">
                <a:latin typeface="Avenir Next LT Pro" panose="020B0504020202020204" pitchFamily="34" charset="0"/>
              </a:rPr>
              <a:t>a </a:t>
            </a:r>
            <a:r>
              <a:rPr lang="en-DE" sz="2000">
                <a:latin typeface="Avenir Next LT Pro" panose="020B0504020202020204" pitchFamily="34" charset="0"/>
              </a:rPr>
              <a:t>lot more</a:t>
            </a:r>
            <a:r>
              <a:rPr lang="de-DE" sz="2000">
                <a:latin typeface="Avenir Next LT Pro" panose="020B0504020202020204" pitchFamily="34" charset="0"/>
              </a:rPr>
              <a:t> ..</a:t>
            </a:r>
            <a:r>
              <a:rPr lang="en-DE" sz="2000">
                <a:latin typeface="Avenir Next LT Pro" panose="020B0504020202020204" pitchFamily="34" charset="0"/>
              </a:rPr>
              <a:t>.</a:t>
            </a:r>
            <a:endParaRPr lang="en-DE" sz="2000" dirty="0">
              <a:latin typeface="Avenir Next LT Pro" panose="020B0504020202020204" pitchFamily="34" charset="0"/>
            </a:endParaRPr>
          </a:p>
        </p:txBody>
      </p:sp>
      <p:pic>
        <p:nvPicPr>
          <p:cNvPr id="7" name="Grafik 19">
            <a:extLst>
              <a:ext uri="{FF2B5EF4-FFF2-40B4-BE49-F238E27FC236}">
                <a16:creationId xmlns:a16="http://schemas.microsoft.com/office/drawing/2014/main" id="{C7A82297-5319-46BF-930F-C8E583DA5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9466189" y="338865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E69A29-99C9-523E-2EE3-C16D2FD1D6AB}"/>
              </a:ext>
            </a:extLst>
          </p:cNvPr>
          <p:cNvSpPr/>
          <p:nvPr/>
        </p:nvSpPr>
        <p:spPr>
          <a:xfrm>
            <a:off x="3852153" y="3994826"/>
            <a:ext cx="6977975" cy="85603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E4DB76AF-259F-C705-6C68-1A462C63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7117"/>
            <a:ext cx="12192000" cy="3230883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585915-D85A-FB08-64C1-0EDB69292226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F24245B-F11B-D24D-1299-7DF1073016F7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C9C4242-9C27-AE89-14C2-717851EB0087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08BD1-0F44-1DAF-5696-F2012871F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3" r="4414"/>
          <a:stretch/>
        </p:blipFill>
        <p:spPr>
          <a:xfrm>
            <a:off x="1132787" y="1012999"/>
            <a:ext cx="9924827" cy="4435767"/>
          </a:xfrm>
          <a:prstGeom prst="rect">
            <a:avLst/>
          </a:prstGeom>
          <a:effectLst>
            <a:outerShdw blurRad="288035" dist="811310" dir="2700000" algn="tl" rotWithShape="0">
              <a:schemeClr val="tx1">
                <a:alpha val="81000"/>
              </a:schemeClr>
            </a:outerShdw>
          </a:effectLst>
        </p:spPr>
      </p:pic>
      <p:pic>
        <p:nvPicPr>
          <p:cNvPr id="8" name="Grafik 19">
            <a:extLst>
              <a:ext uri="{FF2B5EF4-FFF2-40B4-BE49-F238E27FC236}">
                <a16:creationId xmlns:a16="http://schemas.microsoft.com/office/drawing/2014/main" id="{5348BB95-577B-B395-B719-FAD1705A88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1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03B863AF-80DD-34B8-3072-A34E66CB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117"/>
            <a:ext cx="12192000" cy="3230883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D4A8171-74A5-F9DD-0684-664D5E2C086F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0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0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0B29CC2-F5FD-181B-38DE-27542C7590E3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0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3DAF0E34-D167-290A-73A7-E92951F90A5D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0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0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7" name="Picture 6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7F7107BA-8B69-097E-4722-CE9D601E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27821638-3F2F-2179-7714-FA0CC57AA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8" t="12872" r="22512" b="1"/>
          <a:stretch/>
        </p:blipFill>
        <p:spPr>
          <a:xfrm>
            <a:off x="5991368" y="957157"/>
            <a:ext cx="5568946" cy="4910843"/>
          </a:xfrm>
          <a:prstGeom prst="rect">
            <a:avLst/>
          </a:prstGeom>
          <a:effectLst>
            <a:outerShdw blurRad="148551" dist="144739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8BA9630-58BE-BDA3-658F-18B1E1733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25" b="23435"/>
          <a:stretch/>
        </p:blipFill>
        <p:spPr>
          <a:xfrm>
            <a:off x="540001" y="540000"/>
            <a:ext cx="5847152" cy="5390651"/>
          </a:xfrm>
          <a:prstGeom prst="rect">
            <a:avLst/>
          </a:prstGeom>
          <a:effectLst>
            <a:outerShdw blurRad="148551" dist="144739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863EDB-DD7F-5F95-14FB-C71B042DDA31}"/>
              </a:ext>
            </a:extLst>
          </p:cNvPr>
          <p:cNvSpPr/>
          <p:nvPr/>
        </p:nvSpPr>
        <p:spPr>
          <a:xfrm>
            <a:off x="540000" y="5760000"/>
            <a:ext cx="11802816" cy="1107979"/>
          </a:xfrm>
          <a:prstGeom prst="rect">
            <a:avLst/>
          </a:prstGeom>
          <a:noFill/>
          <a:ln>
            <a:noFill/>
          </a:ln>
          <a:effectLst>
            <a:outerShdw blurRad="133742" dist="31406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solidFill>
                  <a:srgbClr val="FF00FF"/>
                </a:solidFill>
                <a:latin typeface="Avenir Next LT Pro" panose="020B0504020202020204" pitchFamily="34" charset="0"/>
              </a:rPr>
              <a:t>Congratulations</a:t>
            </a:r>
            <a:r>
              <a:rPr lang="en-DE" sz="3600">
                <a:solidFill>
                  <a:srgbClr val="FF00FF"/>
                </a:solidFill>
                <a:latin typeface="Avenir Next LT Pro" panose="020B0504020202020204" pitchFamily="34" charset="0"/>
              </a:rPr>
              <a:t>! You </a:t>
            </a:r>
            <a:r>
              <a:rPr lang="en-DE" sz="3600" dirty="0">
                <a:solidFill>
                  <a:srgbClr val="FF00FF"/>
                </a:solidFill>
                <a:latin typeface="Avenir Next LT Pro" panose="020B0504020202020204" pitchFamily="34" charset="0"/>
              </a:rPr>
              <a:t>are now a software developer…</a:t>
            </a:r>
          </a:p>
        </p:txBody>
      </p:sp>
      <p:pic>
        <p:nvPicPr>
          <p:cNvPr id="14" name="Grafik 19">
            <a:extLst>
              <a:ext uri="{FF2B5EF4-FFF2-40B4-BE49-F238E27FC236}">
                <a16:creationId xmlns:a16="http://schemas.microsoft.com/office/drawing/2014/main" id="{955A0035-DE8E-6FAF-D92E-FF0ACA1376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9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0950AEA8-53A8-824A-9A78-485698A1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A516-8EB0-2259-B93A-3035762DE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188000"/>
            <a:ext cx="8757984" cy="530805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U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se git and agile project management methodologies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M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anage devops pipelines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R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esolve merge conflicts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R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esolve production deployment failures because somebody did:</a:t>
            </a:r>
          </a:p>
          <a:p>
            <a:pPr marL="457200" lvl="1" indent="-45720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FF00FF"/>
                </a:solidFill>
                <a:latin typeface="Avenir Next LT Pro" panose="020B0504020202020204" pitchFamily="34" charset="77"/>
              </a:rPr>
              <a:t>git push –-force origin/master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Resolve production errors because a colleague did manual changes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Really check the pull requests, not only approve them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Start to think about branching strategies</a:t>
            </a:r>
            <a:endParaRPr lang="en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U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pdate and maintain all dependencies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G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et used to IDEs (VSCode or IntelliJ)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Really start reading the documentation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C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hange the way you work completely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9C798F-83D5-6FB8-06C8-18A11637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925" y="3565520"/>
            <a:ext cx="3462603" cy="2588296"/>
          </a:xfrm>
          <a:prstGeom prst="rect">
            <a:avLst/>
          </a:prstGeom>
          <a:noFill/>
          <a:effectLst>
            <a:outerShdw blurRad="283065" dist="808234" dir="2700000" algn="tl" rotWithShape="0">
              <a:prstClr val="black">
                <a:alpha val="80981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5499A91-9886-ACD7-293E-F037499B0CD0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6D48437-5B7D-292A-8012-1D7D41109078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82ECDE-1C3F-BFA4-1117-4E495850E4F9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9" name="Grafik 19">
            <a:extLst>
              <a:ext uri="{FF2B5EF4-FFF2-40B4-BE49-F238E27FC236}">
                <a16:creationId xmlns:a16="http://schemas.microsoft.com/office/drawing/2014/main" id="{30F07D3E-E32C-7C27-10E6-2A7BAB42A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  <p:sp>
        <p:nvSpPr>
          <p:cNvPr id="11" name="TextBox 34">
            <a:extLst>
              <a:ext uri="{FF2B5EF4-FFF2-40B4-BE49-F238E27FC236}">
                <a16:creationId xmlns:a16="http://schemas.microsoft.com/office/drawing/2014/main" id="{1C760CD8-AE14-499F-BBDC-388F490EB9E3}"/>
              </a:ext>
            </a:extLst>
          </p:cNvPr>
          <p:cNvSpPr txBox="1"/>
          <p:nvPr/>
        </p:nvSpPr>
        <p:spPr>
          <a:xfrm>
            <a:off x="287999" y="288000"/>
            <a:ext cx="8596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prstClr val="white"/>
                </a:solidFill>
                <a:latin typeface="Avenir Next LT Pro" panose="020B0504020202020204" pitchFamily="34" charset="77"/>
              </a:rPr>
              <a:t>Developer live - you will MUST …</a:t>
            </a:r>
          </a:p>
        </p:txBody>
      </p:sp>
    </p:spTree>
    <p:extLst>
      <p:ext uri="{BB962C8B-B14F-4D97-AF65-F5344CB8AC3E}">
        <p14:creationId xmlns:p14="http://schemas.microsoft.com/office/powerpoint/2010/main" val="314421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1990A2F0-1B5E-64AC-ABEB-2A98C6DC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FFD1A4-CE3D-B599-C988-6C5F39065B76}"/>
              </a:ext>
            </a:extLst>
          </p:cNvPr>
          <p:cNvSpPr txBox="1"/>
          <p:nvPr/>
        </p:nvSpPr>
        <p:spPr>
          <a:xfrm>
            <a:off x="360000" y="1188000"/>
            <a:ext cx="6137759" cy="385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Avenir Next LT Pro" panose="020B0504020202020204" pitchFamily="34" charset="77"/>
              </a:rPr>
              <a:t>One </a:t>
            </a:r>
            <a:r>
              <a:rPr lang="en-US" sz="2000" dirty="0">
                <a:latin typeface="Avenir Next LT Pro" panose="020B0504020202020204" pitchFamily="34" charset="77"/>
              </a:rPr>
              <a:t>SaaS console to rule them all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venir Next LT Pro" panose="020B0504020202020204" pitchFamily="34" charset="77"/>
              </a:rPr>
              <a:t>Code abstraction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venir Next LT Pro" panose="020B0504020202020204" pitchFamily="34" charset="77"/>
              </a:rPr>
              <a:t>Supports beginners and advanced use-cases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venir Next LT Pro" panose="020B0504020202020204" pitchFamily="34" charset="77"/>
              </a:rPr>
              <a:t>Simple to use wizards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venir Next LT Pro" panose="020B0504020202020204" pitchFamily="34" charset="77"/>
              </a:rPr>
              <a:t>Multi-Cloud support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venir Next LT Pro" panose="020B0504020202020204" pitchFamily="34" charset="77"/>
              </a:rPr>
              <a:t>Modular approach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venir Next LT Pro" panose="020B0504020202020204" pitchFamily="34" charset="77"/>
              </a:rPr>
              <a:t>Extendable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venir Next LT Pro" panose="020B0504020202020204" pitchFamily="34" charset="77"/>
              </a:rPr>
              <a:t>Developed in Germany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venir Next LT Pro" panose="020B0504020202020204" pitchFamily="34" charset="77"/>
              </a:rPr>
              <a:t>Trusted by Finance </a:t>
            </a:r>
            <a:r>
              <a:rPr lang="en-US" sz="2000">
                <a:latin typeface="Avenir Next LT Pro" panose="020B0504020202020204" pitchFamily="34" charset="77"/>
              </a:rPr>
              <a:t>and Government</a:t>
            </a:r>
            <a:endParaRPr lang="en-US" sz="2000" dirty="0">
              <a:latin typeface="Avenir Next LT Pro" panose="020B0504020202020204" pitchFamily="34" charset="77"/>
            </a:endParaRPr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CB7CC67-E23C-55AE-06E0-CE7B5D92AA78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37" name="Footer Placeholder 2">
            <a:extLst>
              <a:ext uri="{FF2B5EF4-FFF2-40B4-BE49-F238E27FC236}">
                <a16:creationId xmlns:a16="http://schemas.microsoft.com/office/drawing/2014/main" id="{76B87538-57B8-3680-101B-56A2B4F0A25A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372AA5FE-E524-1202-E44F-A6E7C61C00DE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11" name="Grafik 19">
            <a:extLst>
              <a:ext uri="{FF2B5EF4-FFF2-40B4-BE49-F238E27FC236}">
                <a16:creationId xmlns:a16="http://schemas.microsoft.com/office/drawing/2014/main" id="{965D5F6E-959A-3AA2-AC8A-7A739BE5EA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  <p:sp>
        <p:nvSpPr>
          <p:cNvPr id="12" name="TextBox 34">
            <a:extLst>
              <a:ext uri="{FF2B5EF4-FFF2-40B4-BE49-F238E27FC236}">
                <a16:creationId xmlns:a16="http://schemas.microsoft.com/office/drawing/2014/main" id="{CACCF15A-5A1A-4BC8-9B0E-5CC329D27358}"/>
              </a:ext>
            </a:extLst>
          </p:cNvPr>
          <p:cNvSpPr txBox="1"/>
          <p:nvPr/>
        </p:nvSpPr>
        <p:spPr>
          <a:xfrm>
            <a:off x="288000" y="288000"/>
            <a:ext cx="483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venir Next LT Pro" panose="020B0504020202020204" pitchFamily="34" charset="77"/>
              </a:rPr>
              <a:t>BUT there is hope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B48A96-462B-E052-5CCF-46C3AF6B0B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2" r="172"/>
          <a:stretch/>
        </p:blipFill>
        <p:spPr>
          <a:xfrm>
            <a:off x="6244660" y="1260349"/>
            <a:ext cx="10449975" cy="5373914"/>
          </a:xfrm>
          <a:prstGeom prst="rect">
            <a:avLst/>
          </a:prstGeom>
          <a:effectLst>
            <a:outerShdw blurRad="204313" dist="386232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298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68E3833C-5ED4-907B-59F4-717D3939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4665E6A-9E4F-1A9F-BE56-0079426B8D93}"/>
              </a:ext>
            </a:extLst>
          </p:cNvPr>
          <p:cNvSpPr txBox="1">
            <a:spLocks/>
          </p:cNvSpPr>
          <p:nvPr/>
        </p:nvSpPr>
        <p:spPr>
          <a:xfrm>
            <a:off x="9117984" y="6612839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042906A-069C-06E9-494A-929A3248BD4F}"/>
              </a:ext>
            </a:extLst>
          </p:cNvPr>
          <p:cNvSpPr txBox="1">
            <a:spLocks/>
          </p:cNvSpPr>
          <p:nvPr/>
        </p:nvSpPr>
        <p:spPr>
          <a:xfrm>
            <a:off x="153864" y="6621948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A2A4D6B-D0C3-DB6A-51A8-14D262140AF7}"/>
              </a:ext>
            </a:extLst>
          </p:cNvPr>
          <p:cNvSpPr txBox="1">
            <a:spLocks/>
          </p:cNvSpPr>
          <p:nvPr/>
        </p:nvSpPr>
        <p:spPr>
          <a:xfrm>
            <a:off x="5124936" y="6606354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1026" name="Picture 2" descr="'S not nih1prOüe it anytime i want. &#10;•ust around to it yeti, &#10;Ifit bre &#10;It's n &#10;s I can &#10;&quot;car&quot;, ifs NU/Car&quot; &#10;r as I've sterted callinyit &#10;I Can choose whatever 40qr I want( &#10;elf! Enjo yingfor repairs Tesla fags. &#10;fixit &#10;savedß6 &#10;&quot;but better &#10;perfect yet:ütheyllimprove a lot in &#10;&gt; imbWing testa fags can even upgradötheir bütérbodW &#10;LOL!! &#10;OPEN SOURCE &#10;to have two &#10;different headlights on your car? &#10;PROT'P: You can't. &#10;Minimalist box design &#10;Tesla fags be jelly &#10;Enjoy yourbotnet faggots ">
            <a:extLst>
              <a:ext uri="{FF2B5EF4-FFF2-40B4-BE49-F238E27FC236}">
                <a16:creationId xmlns:a16="http://schemas.microsoft.com/office/drawing/2014/main" id="{9D8C600B-413C-866F-0159-17CD35326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9"/>
          <a:stretch/>
        </p:blipFill>
        <p:spPr bwMode="auto">
          <a:xfrm>
            <a:off x="443875" y="1188000"/>
            <a:ext cx="5652125" cy="33935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  <a:effectLst>
            <a:outerShdw blurRad="284881" dist="807922" dir="2700000" algn="tl" rotWithShape="0">
              <a:schemeClr val="tx1">
                <a:alpha val="81000"/>
              </a:schemeClr>
            </a:outerShdw>
          </a:effectLst>
        </p:spPr>
      </p:pic>
      <p:pic>
        <p:nvPicPr>
          <p:cNvPr id="7" name="Grafik 19">
            <a:extLst>
              <a:ext uri="{FF2B5EF4-FFF2-40B4-BE49-F238E27FC236}">
                <a16:creationId xmlns:a16="http://schemas.microsoft.com/office/drawing/2014/main" id="{47341DC4-7C7E-C2B4-FA9F-D9AD053A7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32B48-6A0A-B1B1-0250-A41061C2DA8A}"/>
              </a:ext>
            </a:extLst>
          </p:cNvPr>
          <p:cNvSpPr txBox="1"/>
          <p:nvPr/>
        </p:nvSpPr>
        <p:spPr>
          <a:xfrm>
            <a:off x="6265500" y="1188000"/>
            <a:ext cx="55951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>
                <a:solidFill>
                  <a:schemeClr val="bg1"/>
                </a:solidFill>
                <a:latin typeface="Avenir Next LT Pro" panose="020B0504020202020204" pitchFamily="34" charset="77"/>
              </a:rPr>
              <a:t>I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t´s free 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It´s</a:t>
            </a:r>
            <a:r>
              <a:rPr lang="de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adjustable</a:t>
            </a:r>
            <a:r>
              <a:rPr lang="de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, so I </a:t>
            </a:r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can</a:t>
            </a:r>
            <a:r>
              <a:rPr lang="de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create</a:t>
            </a:r>
            <a:r>
              <a:rPr lang="de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 FRs </a:t>
            </a:r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for</a:t>
            </a:r>
            <a:r>
              <a:rPr lang="de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it</a:t>
            </a:r>
            <a:endParaRPr lang="de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There are so many great </a:t>
            </a: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projects out 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there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No proprietary black-boxes any more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The sky is not </a:t>
            </a: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the limit</a:t>
            </a:r>
            <a:endParaRPr lang="en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03EB3-8ADA-A0F8-A544-CEEB31A926FC}"/>
              </a:ext>
            </a:extLst>
          </p:cNvPr>
          <p:cNvSpPr txBox="1"/>
          <p:nvPr/>
        </p:nvSpPr>
        <p:spPr>
          <a:xfrm>
            <a:off x="6691592" y="3327355"/>
            <a:ext cx="3259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spc="600" dirty="0">
                <a:solidFill>
                  <a:srgbClr val="FF00FF"/>
                </a:solidFill>
                <a:latin typeface="Avenir Next LT Pro" panose="020B0504020202020204" pitchFamily="34" charset="77"/>
              </a:rPr>
              <a:t>REALLY!?!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48C0D853-2D60-4E45-AEC4-1F09E49FF8C7}"/>
              </a:ext>
            </a:extLst>
          </p:cNvPr>
          <p:cNvSpPr txBox="1"/>
          <p:nvPr/>
        </p:nvSpPr>
        <p:spPr>
          <a:xfrm>
            <a:off x="287999" y="288000"/>
            <a:ext cx="8596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>
                <a:solidFill>
                  <a:schemeClr val="bg1"/>
                </a:solidFill>
                <a:latin typeface="Avenir Next LT Pro" panose="020B0504020202020204" pitchFamily="34" charset="77"/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38177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1D4BAA55-57E4-F315-568D-B3485E75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6DBDF5F-CA60-16A3-2146-BB5E2760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38" y="10633"/>
            <a:ext cx="5303090" cy="1078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59AD4-BF5A-E7EB-E7C4-5C963AE1F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891" y="2503714"/>
            <a:ext cx="9582627" cy="5094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4B968D-646E-B698-8331-B69B102C6192}"/>
              </a:ext>
            </a:extLst>
          </p:cNvPr>
          <p:cNvSpPr txBox="1"/>
          <p:nvPr/>
        </p:nvSpPr>
        <p:spPr>
          <a:xfrm>
            <a:off x="360000" y="360000"/>
            <a:ext cx="3876382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Based on Packer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Role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Group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Resource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Resource 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Editing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PowerShell 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DSC Provisioner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PSADT Provisioner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Image Wizard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DD5B2-9F31-9FB1-39DA-9058E81D4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281" b="71431"/>
          <a:stretch/>
        </p:blipFill>
        <p:spPr>
          <a:xfrm>
            <a:off x="3080825" y="3551372"/>
            <a:ext cx="2116671" cy="2999197"/>
          </a:xfrm>
          <a:prstGeom prst="rect">
            <a:avLst/>
          </a:prstGeom>
          <a:effectLst>
            <a:outerShdw blurRad="293183" dist="800831" dir="2700000" algn="tl" rotWithShape="0">
              <a:prstClr val="black">
                <a:alpha val="81053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A6C58A-0BCA-5C0D-21BF-BD52ED31B8D9}"/>
              </a:ext>
            </a:extLst>
          </p:cNvPr>
          <p:cNvCxnSpPr>
            <a:cxnSpLocks/>
          </p:cNvCxnSpPr>
          <p:nvPr/>
        </p:nvCxnSpPr>
        <p:spPr>
          <a:xfrm flipV="1">
            <a:off x="3080825" y="2704289"/>
            <a:ext cx="2069066" cy="847083"/>
          </a:xfrm>
          <a:prstGeom prst="line">
            <a:avLst/>
          </a:prstGeom>
          <a:ln w="3492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88005-9C66-3102-75E0-8EF00031BD01}"/>
              </a:ext>
            </a:extLst>
          </p:cNvPr>
          <p:cNvCxnSpPr>
            <a:cxnSpLocks/>
          </p:cNvCxnSpPr>
          <p:nvPr/>
        </p:nvCxnSpPr>
        <p:spPr>
          <a:xfrm flipH="1">
            <a:off x="5197496" y="3955915"/>
            <a:ext cx="956870" cy="2594654"/>
          </a:xfrm>
          <a:prstGeom prst="line">
            <a:avLst/>
          </a:prstGeom>
          <a:ln w="34925">
            <a:solidFill>
              <a:srgbClr val="FBDC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1892A-9DD7-A30C-A6D5-352024B658F7}"/>
              </a:ext>
            </a:extLst>
          </p:cNvPr>
          <p:cNvSpPr/>
          <p:nvPr/>
        </p:nvSpPr>
        <p:spPr>
          <a:xfrm>
            <a:off x="3080825" y="3551372"/>
            <a:ext cx="2116671" cy="2999197"/>
          </a:xfrm>
          <a:prstGeom prst="rect">
            <a:avLst/>
          </a:prstGeom>
          <a:noFill/>
          <a:ln w="34925">
            <a:solidFill>
              <a:srgbClr val="FBD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F7B32602-D4CB-B0AD-C337-61BE1C73F35D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64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2AB30541-D63D-2C02-C3C2-ADD5E00F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6FB8CF5-48EA-FF3E-0E57-0B47C512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20" y="26463"/>
            <a:ext cx="8067472" cy="1079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1B9C01-5C8A-BD94-9051-C0C02DEC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45" y="1459673"/>
            <a:ext cx="5738754" cy="4389250"/>
          </a:xfrm>
          <a:prstGeom prst="rect">
            <a:avLst/>
          </a:prstGeom>
        </p:spPr>
      </p:pic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17330920-5031-25C5-DCAE-C0B4E407791A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D00C69-B8C5-CCD6-2260-2946E22CA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818" y="3157883"/>
            <a:ext cx="12192000" cy="64842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EEF769-C119-8024-61F5-8EF4F03167CB}"/>
              </a:ext>
            </a:extLst>
          </p:cNvPr>
          <p:cNvCxnSpPr>
            <a:cxnSpLocks/>
          </p:cNvCxnSpPr>
          <p:nvPr/>
        </p:nvCxnSpPr>
        <p:spPr>
          <a:xfrm flipV="1">
            <a:off x="2091974" y="3703076"/>
            <a:ext cx="2306718" cy="584063"/>
          </a:xfrm>
          <a:prstGeom prst="line">
            <a:avLst/>
          </a:prstGeom>
          <a:ln w="34925">
            <a:solidFill>
              <a:srgbClr val="F07E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A7DDF-CE4D-435C-CECC-2150E9B0C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457" r="89415" b="56844"/>
          <a:stretch/>
        </p:blipFill>
        <p:spPr>
          <a:xfrm>
            <a:off x="2007839" y="4290381"/>
            <a:ext cx="3240534" cy="2392296"/>
          </a:xfrm>
          <a:prstGeom prst="rect">
            <a:avLst/>
          </a:prstGeom>
          <a:effectLst>
            <a:outerShdw blurRad="282521" dist="801413" dir="2700000" algn="tl" rotWithShape="0">
              <a:prstClr val="black">
                <a:alpha val="81159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F5847C-A891-61DB-6385-B2616DA51EC1}"/>
              </a:ext>
            </a:extLst>
          </p:cNvPr>
          <p:cNvSpPr/>
          <p:nvPr/>
        </p:nvSpPr>
        <p:spPr>
          <a:xfrm>
            <a:off x="2091974" y="4287139"/>
            <a:ext cx="3240534" cy="2392296"/>
          </a:xfrm>
          <a:prstGeom prst="rect">
            <a:avLst/>
          </a:prstGeom>
          <a:noFill/>
          <a:ln w="34925">
            <a:solidFill>
              <a:srgbClr val="F07E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F17022-D704-67CB-7852-721022A9E2F2}"/>
              </a:ext>
            </a:extLst>
          </p:cNvPr>
          <p:cNvCxnSpPr>
            <a:cxnSpLocks/>
          </p:cNvCxnSpPr>
          <p:nvPr/>
        </p:nvCxnSpPr>
        <p:spPr>
          <a:xfrm flipV="1">
            <a:off x="5340109" y="4390417"/>
            <a:ext cx="269577" cy="2289018"/>
          </a:xfrm>
          <a:prstGeom prst="line">
            <a:avLst/>
          </a:prstGeom>
          <a:ln w="34925">
            <a:solidFill>
              <a:srgbClr val="F0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15592F-776E-39A6-ADE9-6E967F632D04}"/>
              </a:ext>
            </a:extLst>
          </p:cNvPr>
          <p:cNvSpPr txBox="1"/>
          <p:nvPr/>
        </p:nvSpPr>
        <p:spPr>
          <a:xfrm>
            <a:off x="360000" y="1188000"/>
            <a:ext cx="333661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Based on Terraform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Stack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Module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Variables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Resource Editing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Platform Wizard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XOAP Modules</a:t>
            </a:r>
          </a:p>
        </p:txBody>
      </p:sp>
    </p:spTree>
    <p:extLst>
      <p:ext uri="{BB962C8B-B14F-4D97-AF65-F5344CB8AC3E}">
        <p14:creationId xmlns:p14="http://schemas.microsoft.com/office/powerpoint/2010/main" val="326879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B4E9C51B-D4E1-8FBB-CC52-44D5C35A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pic>
        <p:nvPicPr>
          <p:cNvPr id="3" name="Picture 2" descr="Text, icon&#10;&#10;Description automatically generated">
            <a:extLst>
              <a:ext uri="{FF2B5EF4-FFF2-40B4-BE49-F238E27FC236}">
                <a16:creationId xmlns:a16="http://schemas.microsoft.com/office/drawing/2014/main" id="{943B8039-DE15-5FB3-A3B1-23CCDF04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218" y="8997"/>
            <a:ext cx="6030685" cy="1084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28827-E9B0-EDC3-251E-7FA488674E9F}"/>
              </a:ext>
            </a:extLst>
          </p:cNvPr>
          <p:cNvSpPr txBox="1"/>
          <p:nvPr/>
        </p:nvSpPr>
        <p:spPr>
          <a:xfrm>
            <a:off x="360000" y="360000"/>
            <a:ext cx="3883627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Based on PowerShell DSC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Node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Configuration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Module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Variables</a:t>
            </a: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Resources</a:t>
            </a: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Configuration Wizard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XOAP Modules</a:t>
            </a:r>
            <a:endParaRPr lang="en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45691-D43D-2FA3-F0AD-CC42FAF21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257" y="1450861"/>
            <a:ext cx="12192000" cy="6481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C2CF5-D42A-B79D-B0CC-E93D6D1C75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600" r="90051" b="32087"/>
          <a:stretch/>
        </p:blipFill>
        <p:spPr>
          <a:xfrm>
            <a:off x="2608480" y="3617277"/>
            <a:ext cx="2217347" cy="2999197"/>
          </a:xfrm>
          <a:prstGeom prst="rect">
            <a:avLst/>
          </a:prstGeom>
          <a:effectLst>
            <a:outerShdw blurRad="284780" dist="807500" dir="2700000" sx="99000" sy="99000" algn="tl" rotWithShape="0">
              <a:prstClr val="black">
                <a:alpha val="82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F76415-D193-D51C-1F55-0311C097F146}"/>
              </a:ext>
            </a:extLst>
          </p:cNvPr>
          <p:cNvSpPr/>
          <p:nvPr/>
        </p:nvSpPr>
        <p:spPr>
          <a:xfrm>
            <a:off x="2608481" y="3617277"/>
            <a:ext cx="2167008" cy="2999197"/>
          </a:xfrm>
          <a:prstGeom prst="rect">
            <a:avLst/>
          </a:prstGeom>
          <a:noFill/>
          <a:ln w="34925">
            <a:solidFill>
              <a:srgbClr val="0E7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D3BD92-BEB0-8387-C8BC-1F100A5AD14B}"/>
              </a:ext>
            </a:extLst>
          </p:cNvPr>
          <p:cNvCxnSpPr>
            <a:cxnSpLocks/>
          </p:cNvCxnSpPr>
          <p:nvPr/>
        </p:nvCxnSpPr>
        <p:spPr>
          <a:xfrm flipH="1">
            <a:off x="4775489" y="5771745"/>
            <a:ext cx="1604871" cy="844729"/>
          </a:xfrm>
          <a:prstGeom prst="line">
            <a:avLst/>
          </a:prstGeom>
          <a:ln w="34925">
            <a:solidFill>
              <a:srgbClr val="0E7B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FEA951-156A-0D4B-868D-7A20AE45892A}"/>
              </a:ext>
            </a:extLst>
          </p:cNvPr>
          <p:cNvCxnSpPr>
            <a:cxnSpLocks/>
          </p:cNvCxnSpPr>
          <p:nvPr/>
        </p:nvCxnSpPr>
        <p:spPr>
          <a:xfrm>
            <a:off x="4775489" y="3617277"/>
            <a:ext cx="487552" cy="695319"/>
          </a:xfrm>
          <a:prstGeom prst="line">
            <a:avLst/>
          </a:prstGeom>
          <a:ln w="34925">
            <a:solidFill>
              <a:srgbClr val="0E7BC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30B959-7730-B22B-E8FC-D5087A2A82FD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0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0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BA5882C-A40E-11B0-DA4B-C212CD3C2679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1CBA2A5A-2682-0AA1-8107-8DDE28408D5A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0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0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3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05A70F4D-5879-89AA-B523-9386491F3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3F923-984E-1FCB-53CD-DDF7D49E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724" y="20546"/>
            <a:ext cx="9235562" cy="1083013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DAA9C80-F36F-851E-37D5-C5A23FC2E6A8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0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0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89BC9B4-8229-B514-5362-01A06108E9BE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C6DE2D2-38E0-4019-A6DF-65315F6E09F0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0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0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0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C977FA-A8DE-49A0-CAD8-72F973A3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787" y="1490359"/>
            <a:ext cx="12192000" cy="64842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0823D6-27B2-0162-5C3A-FA93B2EAF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71" r="90293" b="69561"/>
          <a:stretch/>
        </p:blipFill>
        <p:spPr>
          <a:xfrm>
            <a:off x="2894242" y="3261879"/>
            <a:ext cx="2213513" cy="1900136"/>
          </a:xfrm>
          <a:prstGeom prst="rect">
            <a:avLst/>
          </a:prstGeom>
          <a:effectLst>
            <a:outerShdw blurRad="280626" dist="808949" dir="2700000" algn="tl" rotWithShape="0">
              <a:prstClr val="black">
                <a:alpha val="80822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52507F-AECB-7C9F-0201-C9B894AFED71}"/>
              </a:ext>
            </a:extLst>
          </p:cNvPr>
          <p:cNvSpPr/>
          <p:nvPr/>
        </p:nvSpPr>
        <p:spPr>
          <a:xfrm>
            <a:off x="2911425" y="3272512"/>
            <a:ext cx="2213512" cy="1894497"/>
          </a:xfrm>
          <a:prstGeom prst="rect">
            <a:avLst/>
          </a:prstGeom>
          <a:noFill/>
          <a:ln w="34925">
            <a:solidFill>
              <a:srgbClr val="27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D27677-1016-BECA-C949-F009251825E5}"/>
              </a:ext>
            </a:extLst>
          </p:cNvPr>
          <p:cNvCxnSpPr>
            <a:cxnSpLocks/>
          </p:cNvCxnSpPr>
          <p:nvPr/>
        </p:nvCxnSpPr>
        <p:spPr>
          <a:xfrm flipV="1">
            <a:off x="2911425" y="2529034"/>
            <a:ext cx="2423544" cy="743478"/>
          </a:xfrm>
          <a:prstGeom prst="line">
            <a:avLst/>
          </a:prstGeom>
          <a:ln w="34925">
            <a:solidFill>
              <a:srgbClr val="27943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53BC23-F1A9-2E3F-3678-B93EA1E31165}"/>
              </a:ext>
            </a:extLst>
          </p:cNvPr>
          <p:cNvCxnSpPr>
            <a:cxnSpLocks/>
          </p:cNvCxnSpPr>
          <p:nvPr/>
        </p:nvCxnSpPr>
        <p:spPr>
          <a:xfrm flipH="1">
            <a:off x="5107755" y="3476017"/>
            <a:ext cx="1481113" cy="1690992"/>
          </a:xfrm>
          <a:prstGeom prst="line">
            <a:avLst/>
          </a:prstGeom>
          <a:ln w="34925">
            <a:solidFill>
              <a:srgbClr val="279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26FDE4-E38C-D7AC-DEED-A3840B8811C4}"/>
              </a:ext>
            </a:extLst>
          </p:cNvPr>
          <p:cNvSpPr txBox="1"/>
          <p:nvPr/>
        </p:nvSpPr>
        <p:spPr>
          <a:xfrm>
            <a:off x="360000" y="1188000"/>
            <a:ext cx="3028586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PSADT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GUI Configuration</a:t>
            </a:r>
            <a:endParaRPr lang="en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Group Management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Role Management</a:t>
            </a:r>
            <a:endParaRPr lang="en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387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841395A4-8119-2227-9722-5FBAEE55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7B8A19D-F53A-9A2B-0BB8-65F3B2060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699" y="12352"/>
            <a:ext cx="8670587" cy="1079803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7D827BC-B62C-BBCB-75BC-4363EB8A81F9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C8E2BFC-DA63-037E-64D1-89326EBB292C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BB9CE70-29C0-64D5-8AF1-0F03E6852339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BC3E6-E642-E883-A9AB-4B34E8BC533D}"/>
              </a:ext>
            </a:extLst>
          </p:cNvPr>
          <p:cNvSpPr txBox="1"/>
          <p:nvPr/>
        </p:nvSpPr>
        <p:spPr>
          <a:xfrm>
            <a:off x="229557" y="1731563"/>
            <a:ext cx="41840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Always latest PSADT packages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PowerShell DSC Modules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DSC Configurations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Image Templates</a:t>
            </a:r>
          </a:p>
          <a:p>
            <a:pPr marL="4572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DE" sz="2000">
                <a:solidFill>
                  <a:schemeClr val="bg1"/>
                </a:solidFill>
                <a:latin typeface="Avenir Next LT Pro" panose="020B0504020202020204" pitchFamily="34" charset="77"/>
              </a:rPr>
              <a:t>Dashboards</a:t>
            </a:r>
            <a:endParaRPr lang="en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5221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0B4B5C-B154-B82C-492B-4519A3D0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794" y="1101312"/>
            <a:ext cx="5391807" cy="2537657"/>
          </a:xfrm>
          <a:ln>
            <a:solidFill>
              <a:srgbClr val="FF00FF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DE" sz="2400" b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0" indent="0" algn="ctr">
              <a:buNone/>
            </a:pPr>
            <a:r>
              <a:rPr lang="en-DE" sz="24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Community Session</a:t>
            </a:r>
          </a:p>
          <a:p>
            <a:pPr algn="ctr"/>
            <a:endParaRPr lang="en-DE" sz="24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0" indent="0" algn="ctr">
              <a:buNone/>
            </a:pPr>
            <a:r>
              <a:rPr lang="en-DE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The IaC Deployment Toolchain</a:t>
            </a:r>
          </a:p>
          <a:p>
            <a:pPr marL="0" indent="0" algn="ctr">
              <a:buNone/>
            </a:pPr>
            <a:endParaRPr lang="en-DE" sz="39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0" indent="0" algn="ctr">
              <a:buNone/>
            </a:pPr>
            <a:r>
              <a:rPr lang="en-DE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Sat - 10:50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46610B-4C5E-1463-0322-43F6B25F6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093518"/>
            <a:ext cx="5428593" cy="2537657"/>
          </a:xfrm>
          <a:ln>
            <a:solidFill>
              <a:srgbClr val="FF00FF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DE" sz="2400" b="1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0" indent="0" algn="ctr">
              <a:buNone/>
            </a:pPr>
            <a:r>
              <a:rPr lang="en-DE" sz="24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Masterclass</a:t>
            </a:r>
          </a:p>
          <a:p>
            <a:pPr marL="0" indent="0" algn="ctr">
              <a:buNone/>
            </a:pPr>
            <a:endParaRPr lang="en-DE" sz="24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0" indent="0" algn="ctr">
              <a:buNone/>
            </a:pPr>
            <a:r>
              <a:rPr lang="en-DE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How to Build an Enterprise IaC Pipeline</a:t>
            </a:r>
          </a:p>
          <a:p>
            <a:pPr marL="0" indent="0" algn="ctr">
              <a:buNone/>
            </a:pPr>
            <a:endParaRPr lang="en-DE" sz="3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marL="0" indent="0" algn="ctr">
              <a:buNone/>
            </a:pPr>
            <a:r>
              <a:rPr lang="en-DE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Sat - 14:00</a:t>
            </a:r>
          </a:p>
          <a:p>
            <a:pPr marL="0" indent="0">
              <a:buNone/>
            </a:pPr>
            <a:endParaRPr lang="en-DE" sz="24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13" name="Picture 12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361702E1-F5C9-557D-1CB2-41036046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24194F7-AD53-0A03-20AD-FF3569A13134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49B228F-0FDA-EE69-09AC-75CE83694548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46B01FD2-7F00-5E29-7DB2-2445BFD3689C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18" name="Grafik 19">
            <a:extLst>
              <a:ext uri="{FF2B5EF4-FFF2-40B4-BE49-F238E27FC236}">
                <a16:creationId xmlns:a16="http://schemas.microsoft.com/office/drawing/2014/main" id="{BCDE6EB2-E44D-B0C4-D7FB-F2DF5568EC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09B536-F543-6F11-1B76-BE9B9D968475}"/>
              </a:ext>
            </a:extLst>
          </p:cNvPr>
          <p:cNvSpPr txBox="1"/>
          <p:nvPr/>
        </p:nvSpPr>
        <p:spPr>
          <a:xfrm>
            <a:off x="846083" y="3821917"/>
            <a:ext cx="1049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>
                <a:solidFill>
                  <a:schemeClr val="bg1"/>
                </a:solidFill>
                <a:latin typeface="Avenir Next LT Pro" panose="020B0504020202020204" pitchFamily="34" charset="77"/>
              </a:rPr>
              <a:t>With drinks, lollipops and more merch!</a:t>
            </a:r>
          </a:p>
        </p:txBody>
      </p:sp>
    </p:spTree>
    <p:extLst>
      <p:ext uri="{BB962C8B-B14F-4D97-AF65-F5344CB8AC3E}">
        <p14:creationId xmlns:p14="http://schemas.microsoft.com/office/powerpoint/2010/main" val="3782884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4">
            <a:extLst>
              <a:ext uri="{FF2B5EF4-FFF2-40B4-BE49-F238E27FC236}">
                <a16:creationId xmlns:a16="http://schemas.microsoft.com/office/drawing/2014/main" id="{F3196899-82A7-490F-A294-B904085261DA}"/>
              </a:ext>
            </a:extLst>
          </p:cNvPr>
          <p:cNvSpPr txBox="1"/>
          <p:nvPr/>
        </p:nvSpPr>
        <p:spPr>
          <a:xfrm>
            <a:off x="288000" y="288000"/>
            <a:ext cx="5002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bg1"/>
                </a:solidFill>
                <a:latin typeface="Avenir Next LT Pro" panose="020B0504020202020204" pitchFamily="34" charset="77"/>
              </a:rPr>
              <a:t>We invite you for a try! </a:t>
            </a:r>
            <a:endParaRPr lang="en-DE" sz="3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17" name="Picture 16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0420F843-58C8-1CBB-4234-F978EDD1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954ECA22-A6FC-B1AA-A887-ADEBCE5C5D08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63873DD-D12F-DAF8-9E38-5B8088A7C798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1261B72C-629E-AED9-E384-FF1E80EDE0CF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D2382B-AA7C-4817-91D0-B10AFD1696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1" t="7611" r="26591" b="7334"/>
          <a:stretch/>
        </p:blipFill>
        <p:spPr>
          <a:xfrm>
            <a:off x="3455462" y="2828390"/>
            <a:ext cx="350030" cy="35297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0CC7E67-CD65-43CD-A91A-5B13D0759050}"/>
              </a:ext>
            </a:extLst>
          </p:cNvPr>
          <p:cNvSpPr txBox="1"/>
          <p:nvPr/>
        </p:nvSpPr>
        <p:spPr>
          <a:xfrm>
            <a:off x="3934437" y="2831052"/>
            <a:ext cx="115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xoap_io</a:t>
            </a:r>
            <a:endParaRPr lang="de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0B3551-281B-456B-99ED-B5F282257526}"/>
              </a:ext>
            </a:extLst>
          </p:cNvPr>
          <p:cNvSpPr txBox="1"/>
          <p:nvPr/>
        </p:nvSpPr>
        <p:spPr>
          <a:xfrm>
            <a:off x="6161405" y="2798472"/>
            <a:ext cx="44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https://</a:t>
            </a:r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www.linkedin.com</a:t>
            </a:r>
            <a:r>
              <a:rPr lang="de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/</a:t>
            </a:r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company</a:t>
            </a:r>
            <a:r>
              <a:rPr lang="de-DE" sz="2000" dirty="0">
                <a:solidFill>
                  <a:schemeClr val="bg1"/>
                </a:solidFill>
                <a:latin typeface="Avenir Next LT Pro" panose="020B0504020202020204" pitchFamily="34" charset="77"/>
              </a:rPr>
              <a:t>/</a:t>
            </a:r>
            <a:r>
              <a:rPr lang="de-DE" sz="2000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xoap_io</a:t>
            </a:r>
            <a:endParaRPr lang="de-DE" sz="20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08BD80-FDE0-4A74-9797-7B6616AA02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3" t="19570" r="32065" b="20470"/>
          <a:stretch/>
        </p:blipFill>
        <p:spPr>
          <a:xfrm>
            <a:off x="5698999" y="2831052"/>
            <a:ext cx="331598" cy="3213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90999EA-F4F1-7445-866D-DCF2E3FE8DD0}"/>
              </a:ext>
            </a:extLst>
          </p:cNvPr>
          <p:cNvSpPr txBox="1"/>
          <p:nvPr/>
        </p:nvSpPr>
        <p:spPr>
          <a:xfrm>
            <a:off x="2281769" y="1626511"/>
            <a:ext cx="72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spc="300">
                <a:solidFill>
                  <a:srgbClr val="FF00FF"/>
                </a:solidFill>
                <a:latin typeface="Avenir Next LT Pro" panose="020B0504020202020204" pitchFamily="34" charset="77"/>
              </a:rPr>
              <a:t>hello@xoap</a:t>
            </a:r>
            <a:r>
              <a:rPr lang="de-DE" sz="5400" spc="300" dirty="0" err="1">
                <a:solidFill>
                  <a:srgbClr val="FF00FF"/>
                </a:solidFill>
                <a:latin typeface="Avenir Next LT Pro" panose="020B0504020202020204" pitchFamily="34" charset="77"/>
              </a:rPr>
              <a:t>.io</a:t>
            </a:r>
            <a:endParaRPr lang="de-DE" sz="5400" spc="300" dirty="0">
              <a:solidFill>
                <a:srgbClr val="FF00FF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22" name="Grafik 19">
            <a:extLst>
              <a:ext uri="{FF2B5EF4-FFF2-40B4-BE49-F238E27FC236}">
                <a16:creationId xmlns:a16="http://schemas.microsoft.com/office/drawing/2014/main" id="{40A480C2-A7D1-51DF-3FD1-73F533A13D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06447"/>
      </p:ext>
    </p:extLst>
  </p:cSld>
  <p:clrMapOvr>
    <a:masterClrMapping/>
  </p:clrMapOvr>
  <p:transition spd="slow" advClick="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EE67A683-0317-536A-DD02-BE5DA364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B545AE-0A66-43B5-1320-A6A15D45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17" y="1323739"/>
            <a:ext cx="9982766" cy="1808843"/>
          </a:xfrm>
          <a:prstGeom prst="rect">
            <a:avLst/>
          </a:prstGeom>
          <a:noFill/>
          <a:ln w="19050">
            <a:solidFill>
              <a:srgbClr val="FF00FF"/>
            </a:solidFill>
          </a:ln>
          <a:effectLst>
            <a:outerShdw blurRad="284881" dist="807922" dir="2700000" algn="tl" rotWithShape="0">
              <a:schemeClr val="tx1">
                <a:alpha val="81000"/>
              </a:schemeClr>
            </a:outerShdw>
          </a:effec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3FC1171-8D91-B90D-49EA-D28EFA68CB3A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2174202-DFB5-40E2-1382-C56886CA777C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ECE7118-6633-398D-561B-FF4E6AC4B960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7" name="Grafik 19">
            <a:extLst>
              <a:ext uri="{FF2B5EF4-FFF2-40B4-BE49-F238E27FC236}">
                <a16:creationId xmlns:a16="http://schemas.microsoft.com/office/drawing/2014/main" id="{C8DD19EC-AB3E-25DB-1C22-75148BAC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4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DE3B1B5E-D118-2A00-B97E-14D35662C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743"/>
            <a:ext cx="12192000" cy="323825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067A9C-9236-FC3D-3AFE-6066145960B2}"/>
              </a:ext>
            </a:extLst>
          </p:cNvPr>
          <p:cNvCxnSpPr>
            <a:cxnSpLocks/>
          </p:cNvCxnSpPr>
          <p:nvPr/>
        </p:nvCxnSpPr>
        <p:spPr>
          <a:xfrm>
            <a:off x="1056157" y="6030698"/>
            <a:ext cx="5244435" cy="6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9BCB988-7F0C-77E0-6CE3-D3179B9692FE}"/>
              </a:ext>
            </a:extLst>
          </p:cNvPr>
          <p:cNvSpPr/>
          <p:nvPr/>
        </p:nvSpPr>
        <p:spPr>
          <a:xfrm>
            <a:off x="1885167" y="5724395"/>
            <a:ext cx="1615858" cy="281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74020-6C83-1E47-9A5E-E8F48B6CE270}"/>
              </a:ext>
            </a:extLst>
          </p:cNvPr>
          <p:cNvSpPr/>
          <p:nvPr/>
        </p:nvSpPr>
        <p:spPr>
          <a:xfrm>
            <a:off x="2542783" y="5592871"/>
            <a:ext cx="118998" cy="1252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6FD74C-7516-4E00-C248-9D6A9BB9DDA3}"/>
              </a:ext>
            </a:extLst>
          </p:cNvPr>
          <p:cNvSpPr/>
          <p:nvPr/>
        </p:nvSpPr>
        <p:spPr>
          <a:xfrm>
            <a:off x="2455101" y="5179512"/>
            <a:ext cx="319414" cy="4133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854A4-5433-6182-B1AC-BE17BD900BD7}"/>
              </a:ext>
            </a:extLst>
          </p:cNvPr>
          <p:cNvSpPr/>
          <p:nvPr/>
        </p:nvSpPr>
        <p:spPr>
          <a:xfrm>
            <a:off x="2260948" y="4878888"/>
            <a:ext cx="576197" cy="2943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Snip Single Corner of Rectangle 7">
            <a:extLst>
              <a:ext uri="{FF2B5EF4-FFF2-40B4-BE49-F238E27FC236}">
                <a16:creationId xmlns:a16="http://schemas.microsoft.com/office/drawing/2014/main" id="{B20445A9-283C-9B36-338D-A45B3841DCBF}"/>
              </a:ext>
            </a:extLst>
          </p:cNvPr>
          <p:cNvSpPr/>
          <p:nvPr/>
        </p:nvSpPr>
        <p:spPr>
          <a:xfrm>
            <a:off x="2185791" y="4478055"/>
            <a:ext cx="363255" cy="388307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Snip Diagonal Corner of Rectangle 8">
            <a:extLst>
              <a:ext uri="{FF2B5EF4-FFF2-40B4-BE49-F238E27FC236}">
                <a16:creationId xmlns:a16="http://schemas.microsoft.com/office/drawing/2014/main" id="{37BD0C79-A582-95BD-E02A-F670502088E5}"/>
              </a:ext>
            </a:extLst>
          </p:cNvPr>
          <p:cNvSpPr/>
          <p:nvPr/>
        </p:nvSpPr>
        <p:spPr>
          <a:xfrm>
            <a:off x="2060532" y="4171167"/>
            <a:ext cx="331939" cy="288099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740098-A929-A89C-6A39-EFF10609C610}"/>
              </a:ext>
            </a:extLst>
          </p:cNvPr>
          <p:cNvSpPr/>
          <p:nvPr/>
        </p:nvSpPr>
        <p:spPr>
          <a:xfrm>
            <a:off x="2566269" y="4158642"/>
            <a:ext cx="416491" cy="7202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8107F-3678-8548-065B-538F9E151B5C}"/>
              </a:ext>
            </a:extLst>
          </p:cNvPr>
          <p:cNvSpPr/>
          <p:nvPr/>
        </p:nvSpPr>
        <p:spPr>
          <a:xfrm>
            <a:off x="2185791" y="3776597"/>
            <a:ext cx="1108554" cy="385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A50F04D1-F870-A060-19AD-6AA4251A423A}"/>
              </a:ext>
            </a:extLst>
          </p:cNvPr>
          <p:cNvSpPr/>
          <p:nvPr/>
        </p:nvSpPr>
        <p:spPr>
          <a:xfrm>
            <a:off x="1925093" y="3325659"/>
            <a:ext cx="467378" cy="438411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8EA679-BA87-C0A6-13C7-D87E0F8F679E}"/>
              </a:ext>
            </a:extLst>
          </p:cNvPr>
          <p:cNvSpPr/>
          <p:nvPr/>
        </p:nvSpPr>
        <p:spPr>
          <a:xfrm>
            <a:off x="2912301" y="3557391"/>
            <a:ext cx="457200" cy="2066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E86C68-8232-AFFB-3084-FBD392E75482}"/>
              </a:ext>
            </a:extLst>
          </p:cNvPr>
          <p:cNvSpPr/>
          <p:nvPr/>
        </p:nvSpPr>
        <p:spPr>
          <a:xfrm>
            <a:off x="2574098" y="3156559"/>
            <a:ext cx="322545" cy="6200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5AA372-378F-89C4-6376-5DC1A98A8C07}"/>
              </a:ext>
            </a:extLst>
          </p:cNvPr>
          <p:cNvSpPr/>
          <p:nvPr/>
        </p:nvSpPr>
        <p:spPr>
          <a:xfrm>
            <a:off x="2044873" y="2916998"/>
            <a:ext cx="504173" cy="42275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84B70-7D44-E866-BD20-06C608C341CC}"/>
              </a:ext>
            </a:extLst>
          </p:cNvPr>
          <p:cNvSpPr/>
          <p:nvPr/>
        </p:nvSpPr>
        <p:spPr>
          <a:xfrm>
            <a:off x="3078270" y="3244241"/>
            <a:ext cx="360125" cy="300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52789-3A9D-91A6-82CB-A23C0AC354F2}"/>
              </a:ext>
            </a:extLst>
          </p:cNvPr>
          <p:cNvSpPr/>
          <p:nvPr/>
        </p:nvSpPr>
        <p:spPr>
          <a:xfrm>
            <a:off x="2574098" y="2711885"/>
            <a:ext cx="638828" cy="444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Snip Diagonal Corner of Rectangle 18">
            <a:extLst>
              <a:ext uri="{FF2B5EF4-FFF2-40B4-BE49-F238E27FC236}">
                <a16:creationId xmlns:a16="http://schemas.microsoft.com/office/drawing/2014/main" id="{B637DED2-F3F1-A795-CE1A-466DAAA2515E}"/>
              </a:ext>
            </a:extLst>
          </p:cNvPr>
          <p:cNvSpPr/>
          <p:nvPr/>
        </p:nvSpPr>
        <p:spPr>
          <a:xfrm>
            <a:off x="2044873" y="2104373"/>
            <a:ext cx="792272" cy="588722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424BF4-DCB1-0CEC-7F64-C4389BC79DE6}"/>
              </a:ext>
            </a:extLst>
          </p:cNvPr>
          <p:cNvSpPr/>
          <p:nvPr/>
        </p:nvSpPr>
        <p:spPr>
          <a:xfrm>
            <a:off x="2982760" y="3156559"/>
            <a:ext cx="1056884" cy="751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D6A4E6C-0232-B99D-F73E-37CEB92326D5}"/>
              </a:ext>
            </a:extLst>
          </p:cNvPr>
          <p:cNvSpPr/>
          <p:nvPr/>
        </p:nvSpPr>
        <p:spPr>
          <a:xfrm>
            <a:off x="2195185" y="2719713"/>
            <a:ext cx="197286" cy="1941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8A90A2-7716-0B10-A102-A2B8206E65FD}"/>
              </a:ext>
            </a:extLst>
          </p:cNvPr>
          <p:cNvSpPr/>
          <p:nvPr/>
        </p:nvSpPr>
        <p:spPr>
          <a:xfrm rot="21233066">
            <a:off x="2022228" y="3778642"/>
            <a:ext cx="58762" cy="3809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4" name="Graphic 23" descr="Alien Face with solid fill">
            <a:extLst>
              <a:ext uri="{FF2B5EF4-FFF2-40B4-BE49-F238E27FC236}">
                <a16:creationId xmlns:a16="http://schemas.microsoft.com/office/drawing/2014/main" id="{B013EC84-3D7F-B200-12BC-5F906F96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3701" y="1894562"/>
            <a:ext cx="914400" cy="914400"/>
          </a:xfrm>
          <a:prstGeom prst="rect">
            <a:avLst/>
          </a:prstGeom>
        </p:spPr>
      </p:pic>
      <p:pic>
        <p:nvPicPr>
          <p:cNvPr id="26" name="Graphic 25" descr="Apple with solid fill">
            <a:extLst>
              <a:ext uri="{FF2B5EF4-FFF2-40B4-BE49-F238E27FC236}">
                <a16:creationId xmlns:a16="http://schemas.microsoft.com/office/drawing/2014/main" id="{835B4DA4-E08D-848B-FE40-820F926B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8270" y="2317313"/>
            <a:ext cx="914400" cy="914400"/>
          </a:xfrm>
          <a:prstGeom prst="rect">
            <a:avLst/>
          </a:prstGeom>
        </p:spPr>
      </p:pic>
      <p:pic>
        <p:nvPicPr>
          <p:cNvPr id="28" name="Graphic 27" descr="Anemone and clownfish with solid fill">
            <a:extLst>
              <a:ext uri="{FF2B5EF4-FFF2-40B4-BE49-F238E27FC236}">
                <a16:creationId xmlns:a16="http://schemas.microsoft.com/office/drawing/2014/main" id="{6452F351-1B19-B0A7-1282-6D4C6BF4D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5167" y="1390388"/>
            <a:ext cx="729641" cy="729641"/>
          </a:xfrm>
          <a:prstGeom prst="rect">
            <a:avLst/>
          </a:prstGeom>
        </p:spPr>
      </p:pic>
      <p:pic>
        <p:nvPicPr>
          <p:cNvPr id="30" name="Graphic 29" descr="Alterations &amp; Tailoring with solid fill">
            <a:extLst>
              <a:ext uri="{FF2B5EF4-FFF2-40B4-BE49-F238E27FC236}">
                <a16:creationId xmlns:a16="http://schemas.microsoft.com/office/drawing/2014/main" id="{CBA377A1-B83A-6C41-F1BD-CDE2FBA4D9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25560" y="1283917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7AAA19-1C8B-4982-A39B-9742A276A657}"/>
              </a:ext>
            </a:extLst>
          </p:cNvPr>
          <p:cNvCxnSpPr>
            <a:cxnSpLocks/>
          </p:cNvCxnSpPr>
          <p:nvPr/>
        </p:nvCxnSpPr>
        <p:spPr>
          <a:xfrm flipH="1">
            <a:off x="2852252" y="3325659"/>
            <a:ext cx="3201705" cy="231575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C7E317C-46A0-69ED-AA73-F52F6B3C4B57}"/>
              </a:ext>
            </a:extLst>
          </p:cNvPr>
          <p:cNvSpPr txBox="1"/>
          <p:nvPr/>
        </p:nvSpPr>
        <p:spPr>
          <a:xfrm>
            <a:off x="5817077" y="1968965"/>
            <a:ext cx="5240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Avenir Next LT Pro" panose="020B0504020202020204" pitchFamily="34" charset="77"/>
              </a:rPr>
              <a:t>S</a:t>
            </a:r>
            <a:r>
              <a:rPr lang="en-DE" sz="2400" dirty="0">
                <a:solidFill>
                  <a:srgbClr val="FF0000"/>
                </a:solidFill>
                <a:latin typeface="Avenir Next LT Pro" panose="020B0504020202020204" pitchFamily="34" charset="77"/>
              </a:rPr>
              <a:t>mall </a:t>
            </a:r>
            <a:r>
              <a:rPr lang="en-DE" sz="2400">
                <a:solidFill>
                  <a:srgbClr val="FF0000"/>
                </a:solidFill>
                <a:latin typeface="Avenir Next LT Pro" panose="020B0504020202020204" pitchFamily="34" charset="77"/>
              </a:rPr>
              <a:t>GitHub Project</a:t>
            </a:r>
            <a:r>
              <a:rPr lang="de-DE" sz="2400">
                <a:solidFill>
                  <a:srgbClr val="FF0000"/>
                </a:solidFill>
                <a:latin typeface="Avenir Next LT Pro" panose="020B0504020202020204" pitchFamily="34" charset="77"/>
              </a:rPr>
              <a:t> </a:t>
            </a:r>
            <a:r>
              <a:rPr lang="en-DE" sz="2400">
                <a:solidFill>
                  <a:srgbClr val="FF0000"/>
                </a:solidFill>
                <a:latin typeface="Avenir Next LT Pro" panose="020B0504020202020204" pitchFamily="34" charset="77"/>
              </a:rPr>
              <a:t>… </a:t>
            </a:r>
            <a:endParaRPr lang="en-DE" sz="2400" dirty="0">
              <a:solidFill>
                <a:srgbClr val="FF0000"/>
              </a:solidFill>
              <a:latin typeface="Avenir Next LT Pro" panose="020B0504020202020204" pitchFamily="34" charset="77"/>
            </a:endParaRPr>
          </a:p>
          <a:p>
            <a:r>
              <a:rPr lang="en-DE" sz="2400" dirty="0">
                <a:solidFill>
                  <a:srgbClr val="FF0000"/>
                </a:solidFill>
                <a:latin typeface="Avenir Next LT Pro" panose="020B0504020202020204" pitchFamily="34" charset="77"/>
              </a:rPr>
              <a:t>being maintained by one individual </a:t>
            </a:r>
          </a:p>
          <a:p>
            <a:r>
              <a:rPr lang="en-DE" sz="2400" dirty="0">
                <a:solidFill>
                  <a:srgbClr val="FF0000"/>
                </a:solidFill>
                <a:latin typeface="Avenir Next LT Pro" panose="020B0504020202020204" pitchFamily="34" charset="77"/>
              </a:rPr>
              <a:t>in the Australian outback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3DEBCA-221D-AC05-7D79-C287CA460173}"/>
              </a:ext>
            </a:extLst>
          </p:cNvPr>
          <p:cNvSpPr txBox="1"/>
          <p:nvPr/>
        </p:nvSpPr>
        <p:spPr>
          <a:xfrm>
            <a:off x="288000" y="288000"/>
            <a:ext cx="616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600">
                <a:solidFill>
                  <a:schemeClr val="bg1"/>
                </a:solidFill>
                <a:latin typeface="Avenir Next LT Pro" panose="020B0504020202020204" pitchFamily="34" charset="77"/>
              </a:rPr>
              <a:t>Your awesome infrastructure</a:t>
            </a:r>
            <a:endParaRPr lang="en-DE" sz="36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272C73D7-8DE7-A631-FD9F-D12A34AD5AB4}"/>
              </a:ext>
            </a:extLst>
          </p:cNvPr>
          <p:cNvSpPr/>
          <p:nvPr/>
        </p:nvSpPr>
        <p:spPr>
          <a:xfrm rot="5400000">
            <a:off x="2609145" y="412935"/>
            <a:ext cx="330740" cy="1615858"/>
          </a:xfrm>
          <a:prstGeom prst="leftBrac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Footer Placeholder 2">
            <a:extLst>
              <a:ext uri="{FF2B5EF4-FFF2-40B4-BE49-F238E27FC236}">
                <a16:creationId xmlns:a16="http://schemas.microsoft.com/office/drawing/2014/main" id="{4691B7C8-30B4-6007-C2B4-E90BA8895FA7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E5E34646-0EC1-11CE-5480-A4A0D504E194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F3A30DF6-2194-FB25-A0DF-05CF4E63584B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44" name="Grafik 19">
            <a:extLst>
              <a:ext uri="{FF2B5EF4-FFF2-40B4-BE49-F238E27FC236}">
                <a16:creationId xmlns:a16="http://schemas.microsoft.com/office/drawing/2014/main" id="{E653DF79-14D1-D5C0-F966-34499104AE3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3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2B044E8-427D-E659-E67D-FA03528E6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864" y="1988117"/>
            <a:ext cx="11819422" cy="22383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3200" dirty="0">
                <a:solidFill>
                  <a:schemeClr val="bg1"/>
                </a:solidFill>
                <a:latin typeface="Avenir Next LT Pro" panose="020B0504020202020204" pitchFamily="34" charset="77"/>
              </a:rPr>
              <a:t>In </a:t>
            </a:r>
            <a:r>
              <a:rPr lang="en-GB" sz="3200" dirty="0">
                <a:solidFill>
                  <a:schemeClr val="accent1"/>
                </a:solidFill>
                <a:latin typeface="Avenir Next LT Pro" panose="020B0504020202020204" pitchFamily="34" charset="77"/>
                <a:hlinkClick r:id="rId2" tooltip="Chaos theo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chaos theory</a:t>
            </a:r>
            <a:r>
              <a:rPr lang="en-GB" sz="3200" dirty="0">
                <a:solidFill>
                  <a:schemeClr val="bg1"/>
                </a:solidFill>
                <a:latin typeface="Avenir Next LT Pro" panose="020B0504020202020204" pitchFamily="34" charset="77"/>
              </a:rPr>
              <a:t>, the </a:t>
            </a:r>
            <a:r>
              <a:rPr lang="en-GB" sz="3200" b="1" dirty="0">
                <a:solidFill>
                  <a:srgbClr val="FF00FF"/>
                </a:solidFill>
                <a:latin typeface="Avenir Next LT Pro" panose="020B0504020202020204" pitchFamily="34" charset="77"/>
              </a:rPr>
              <a:t>butterfly effect</a:t>
            </a:r>
            <a:r>
              <a:rPr lang="en-GB" sz="3200" dirty="0">
                <a:solidFill>
                  <a:srgbClr val="FF00FF"/>
                </a:solidFill>
                <a:latin typeface="Avenir Next LT Pro" panose="020B0504020202020204" pitchFamily="34" charset="77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 panose="020B0504020202020204" pitchFamily="34" charset="77"/>
              </a:rPr>
              <a:t>is the sensitive dependence on 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77"/>
                <a:hlinkClick r:id="rId3" tooltip="Initial condi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initial conditions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Avenir Next LT Pro" panose="020B0504020202020204" pitchFamily="34" charset="77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 panose="020B0504020202020204" pitchFamily="34" charset="77"/>
              </a:rPr>
              <a:t>in which a small change in one state of a </a:t>
            </a:r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 LT Pro" panose="020B0504020202020204" pitchFamily="34" charset="77"/>
                <a:hlinkClick r:id="rId4" tooltip="Deterministic syste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deterministic</a:t>
            </a:r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 LT Pro" panose="020B0504020202020204" pitchFamily="34" charset="77"/>
              </a:rPr>
              <a:t> </a:t>
            </a:r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 LT Pro" panose="020B0504020202020204" pitchFamily="34" charset="77"/>
                <a:hlinkClick r:id="rId5" tooltip="Nonlinear syste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nonlinear system</a:t>
            </a:r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 LT Pro" panose="020B0504020202020204" pitchFamily="34" charset="77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 panose="020B0504020202020204" pitchFamily="34" charset="77"/>
              </a:rPr>
              <a:t>can result in large differences in a later state.</a:t>
            </a:r>
            <a:endParaRPr lang="en-DE" sz="3200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4" name="Picture 3" descr="A row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063D31C5-579E-F2B9-D827-BC281244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22985"/>
            <a:ext cx="12192000" cy="3238257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3637D13-7B8C-E39D-ACAB-5C5EBFA49D00}"/>
              </a:ext>
            </a:extLst>
          </p:cNvPr>
          <p:cNvSpPr txBox="1">
            <a:spLocks/>
          </p:cNvSpPr>
          <p:nvPr/>
        </p:nvSpPr>
        <p:spPr>
          <a:xfrm>
            <a:off x="9117984" y="6625154"/>
            <a:ext cx="2855302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© 2022 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 all rights reserved 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8BFB387-4CE3-804B-3A32-637233FB7F6E}"/>
              </a:ext>
            </a:extLst>
          </p:cNvPr>
          <p:cNvSpPr txBox="1">
            <a:spLocks/>
          </p:cNvSpPr>
          <p:nvPr/>
        </p:nvSpPr>
        <p:spPr>
          <a:xfrm>
            <a:off x="153864" y="6634263"/>
            <a:ext cx="2222374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Thank you for being here.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E1967EE-8279-4FEF-BB25-020C16E78683}"/>
              </a:ext>
            </a:extLst>
          </p:cNvPr>
          <p:cNvSpPr txBox="1">
            <a:spLocks/>
          </p:cNvSpPr>
          <p:nvPr/>
        </p:nvSpPr>
        <p:spPr>
          <a:xfrm>
            <a:off x="5124936" y="6618669"/>
            <a:ext cx="1942128" cy="226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https://</a:t>
            </a:r>
            <a:r>
              <a:rPr kumimoji="1" lang="en-US" altLang="ja-JP" sz="1100" dirty="0" err="1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  <a:cs typeface="Segoe UI" panose="020B0502040204020203" pitchFamily="34" charset="0"/>
              </a:rPr>
              <a:t>xoap.io</a:t>
            </a:r>
            <a:endParaRPr kumimoji="1" lang="ja-JP" altLang="en-US" sz="1100">
              <a:solidFill>
                <a:schemeClr val="bg1">
                  <a:lumMod val="95000"/>
                </a:schemeClr>
              </a:solidFill>
              <a:latin typeface="Avenir Next LT Pro" panose="020B0504020202020204" pitchFamily="34" charset="77"/>
              <a:cs typeface="Segoe UI" panose="020B0502040204020203" pitchFamily="34" charset="0"/>
            </a:endParaRPr>
          </a:p>
        </p:txBody>
      </p:sp>
      <p:pic>
        <p:nvPicPr>
          <p:cNvPr id="8" name="Grafik 19">
            <a:extLst>
              <a:ext uri="{FF2B5EF4-FFF2-40B4-BE49-F238E27FC236}">
                <a16:creationId xmlns:a16="http://schemas.microsoft.com/office/drawing/2014/main" id="{54B152C0-FCFD-EA14-D279-29B07C85EA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0141943" y="131279"/>
            <a:ext cx="1831343" cy="705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1E95BBD-C48A-4530-A4AE-ADF879FD7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1" y="360000"/>
            <a:ext cx="1262853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7260C3-F224-ED95-A058-6D2093027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" t="9091" r="23666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134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Freeform: Shape 136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0E195-8E02-FD12-E774-FAF12CF11F48}"/>
              </a:ext>
            </a:extLst>
          </p:cNvPr>
          <p:cNvSpPr txBox="1"/>
          <p:nvPr/>
        </p:nvSpPr>
        <p:spPr>
          <a:xfrm>
            <a:off x="540000" y="342006"/>
            <a:ext cx="3879232" cy="16642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Avenir Next LT Pro" panose="020B0504020202020204" pitchFamily="34" charset="77"/>
                <a:ea typeface="Roboto" pitchFamily="2" charset="0"/>
              </a:rPr>
              <a:t>Jaeger</a:t>
            </a:r>
          </a:p>
        </p:txBody>
      </p:sp>
      <p:pic>
        <p:nvPicPr>
          <p:cNvPr id="7" name="Grafik 19">
            <a:extLst>
              <a:ext uri="{FF2B5EF4-FFF2-40B4-BE49-F238E27FC236}">
                <a16:creationId xmlns:a16="http://schemas.microsoft.com/office/drawing/2014/main" id="{73D55589-B394-4190-9637-A96DEBD4A2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80000" y="6120000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8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MC Envoy XL 2002-06 pictures (2048x1536)">
            <a:extLst>
              <a:ext uri="{FF2B5EF4-FFF2-40B4-BE49-F238E27FC236}">
                <a16:creationId xmlns:a16="http://schemas.microsoft.com/office/drawing/2014/main" id="{87772F0F-7A45-9C6B-AD21-B8C863264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3" r="9093" b="1601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3DEE9-06BE-A6D9-8B94-F1C860B59621}"/>
              </a:ext>
            </a:extLst>
          </p:cNvPr>
          <p:cNvSpPr txBox="1"/>
          <p:nvPr/>
        </p:nvSpPr>
        <p:spPr>
          <a:xfrm>
            <a:off x="540000" y="342006"/>
            <a:ext cx="3879232" cy="297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Avenir Next LT Pro" panose="020B0504020202020204" pitchFamily="34" charset="77"/>
                <a:ea typeface="Roboto" pitchFamily="2" charset="0"/>
              </a:rPr>
              <a:t>Envoy</a:t>
            </a:r>
          </a:p>
        </p:txBody>
      </p:sp>
      <p:pic>
        <p:nvPicPr>
          <p:cNvPr id="7" name="Grafik 19">
            <a:extLst>
              <a:ext uri="{FF2B5EF4-FFF2-40B4-BE49-F238E27FC236}">
                <a16:creationId xmlns:a16="http://schemas.microsoft.com/office/drawing/2014/main" id="{7D74C736-7153-4E1A-B05D-C8B7ACA7D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80000" y="6120000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5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metheus Engineer HD Wallpaper">
            <a:extLst>
              <a:ext uri="{FF2B5EF4-FFF2-40B4-BE49-F238E27FC236}">
                <a16:creationId xmlns:a16="http://schemas.microsoft.com/office/drawing/2014/main" id="{F5A72E2C-CB32-290E-A7FF-C6A11B1E3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t="1771" r="19018" b="-1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820929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012496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7827D-201D-966C-244C-060A621D5CB5}"/>
              </a:ext>
            </a:extLst>
          </p:cNvPr>
          <p:cNvSpPr txBox="1"/>
          <p:nvPr/>
        </p:nvSpPr>
        <p:spPr>
          <a:xfrm>
            <a:off x="540000" y="4042611"/>
            <a:ext cx="4219880" cy="2177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Avenir Next LT Pro" panose="020B0504020202020204" pitchFamily="34" charset="77"/>
                <a:ea typeface="Roboto" pitchFamily="2" charset="0"/>
              </a:rPr>
              <a:t>Prometheus</a:t>
            </a:r>
          </a:p>
        </p:txBody>
      </p:sp>
      <p:pic>
        <p:nvPicPr>
          <p:cNvPr id="7" name="Grafik 19">
            <a:extLst>
              <a:ext uri="{FF2B5EF4-FFF2-40B4-BE49-F238E27FC236}">
                <a16:creationId xmlns:a16="http://schemas.microsoft.com/office/drawing/2014/main" id="{45C6B7F6-72E5-4A02-86B7-14ED71FAA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80000" y="6120000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E682B8F-8A8C-5B42-053B-A11A05E33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" t="9091" r="19958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FAA9B-32AD-351F-7041-1DBA17E15218}"/>
              </a:ext>
            </a:extLst>
          </p:cNvPr>
          <p:cNvSpPr txBox="1"/>
          <p:nvPr/>
        </p:nvSpPr>
        <p:spPr>
          <a:xfrm>
            <a:off x="540000" y="342006"/>
            <a:ext cx="3879232" cy="2248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Avenir Next LT Pro" panose="020B0504020202020204" pitchFamily="34" charset="77"/>
                <a:ea typeface="Roboto" pitchFamily="2" charset="0"/>
              </a:rPr>
              <a:t>Thanos</a:t>
            </a:r>
          </a:p>
        </p:txBody>
      </p:sp>
      <p:pic>
        <p:nvPicPr>
          <p:cNvPr id="6" name="Grafik 19">
            <a:extLst>
              <a:ext uri="{FF2B5EF4-FFF2-40B4-BE49-F238E27FC236}">
                <a16:creationId xmlns:a16="http://schemas.microsoft.com/office/drawing/2014/main" id="{B27DD180-A146-7338-4477-3725274106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8891" r="16178" b="25801"/>
          <a:stretch/>
        </p:blipFill>
        <p:spPr>
          <a:xfrm>
            <a:off x="180000" y="6120000"/>
            <a:ext cx="1831343" cy="7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DBC68A28395F64C9958D361439228EE" ma:contentTypeVersion="15" ma:contentTypeDescription="Ein neues Dokument erstellen." ma:contentTypeScope="" ma:versionID="2aa69a44153e568df41b951d7b8ed8e8">
  <xsd:schema xmlns:xsd="http://www.w3.org/2001/XMLSchema" xmlns:xs="http://www.w3.org/2001/XMLSchema" xmlns:p="http://schemas.microsoft.com/office/2006/metadata/properties" xmlns:ns2="92d8470e-f36d-487d-8107-1aa383874e57" xmlns:ns3="45eaf9f4-c673-4543-8525-ed960e6e1b0f" targetNamespace="http://schemas.microsoft.com/office/2006/metadata/properties" ma:root="true" ma:fieldsID="c66c6f483bdab2e6f5a0ebd145468615" ns2:_="" ns3:_="">
    <xsd:import namespace="92d8470e-f36d-487d-8107-1aa383874e57"/>
    <xsd:import namespace="45eaf9f4-c673-4543-8525-ed960e6e1b0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8470e-f36d-487d-8107-1aa383874e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Freigabehinweishash" ma:internalName="SharingHintHash" ma:readOnly="true">
      <xsd:simpleType>
        <xsd:restriction base="dms:Text"/>
      </xsd:simpleType>
    </xsd:element>
    <xsd:element name="SharedWithDetails" ma:index="10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1e3c3f7-b74b-4696-91bd-9e8816343e7e}" ma:internalName="TaxCatchAll" ma:showField="CatchAllData" ma:web="92d8470e-f36d-487d-8107-1aa383874e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af9f4-c673-4543-8525-ed960e6e1b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32bb720b-1e81-4bd1-a7f6-ce643a3410b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eaf9f4-c673-4543-8525-ed960e6e1b0f">
      <Terms xmlns="http://schemas.microsoft.com/office/infopath/2007/PartnerControls"/>
    </lcf76f155ced4ddcb4097134ff3c332f>
    <TaxCatchAll xmlns="92d8470e-f36d-487d-8107-1aa383874e5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FD4026-37F4-4D2E-A052-18DFB6697F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d8470e-f36d-487d-8107-1aa383874e57"/>
    <ds:schemaRef ds:uri="45eaf9f4-c673-4543-8525-ed960e6e1b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73EE2C-E5CC-4203-81CB-0F349E34E14B}">
  <ds:schemaRefs>
    <ds:schemaRef ds:uri="http://schemas.microsoft.com/office/2006/metadata/properties"/>
    <ds:schemaRef ds:uri="http://schemas.microsoft.com/office/infopath/2007/PartnerControls"/>
    <ds:schemaRef ds:uri="45eaf9f4-c673-4543-8525-ed960e6e1b0f"/>
    <ds:schemaRef ds:uri="92d8470e-f36d-487d-8107-1aa383874e57"/>
  </ds:schemaRefs>
</ds:datastoreItem>
</file>

<file path=customXml/itemProps3.xml><?xml version="1.0" encoding="utf-8"?>
<ds:datastoreItem xmlns:ds="http://schemas.openxmlformats.org/officeDocument/2006/customXml" ds:itemID="{19677FF9-6E29-4655-AED2-5158742A7D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822</Words>
  <Application>Microsoft Macintosh PowerPoint</Application>
  <PresentationFormat>Widescreen</PresentationFormat>
  <Paragraphs>188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Light</vt:lpstr>
      <vt:lpstr>Avenir Next LT Pro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Sinisa Sokolic</dc:creator>
  <cp:lastModifiedBy>Sinisa Sokolic</cp:lastModifiedBy>
  <cp:revision>25</cp:revision>
  <dcterms:created xsi:type="dcterms:W3CDTF">2022-05-23T11:51:21Z</dcterms:created>
  <dcterms:modified xsi:type="dcterms:W3CDTF">2022-06-10T11:05:34Z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0x0101005DBC68A28395F64C9958D361439228EE</vt:lpwstr>
  </property>
</Properties>
</file>